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67" r:id="rId4"/>
    <p:sldId id="258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182A8A-F431-42D2-90F1-B1E451B6AB0A}" v="274" dt="2022-09-07T14:34:17.719"/>
    <p1510:client id="{F48ED118-4B9D-41B4-AF83-0DD66041CFAA}" v="1240" dt="2022-09-07T12:35:56.5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2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0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37F50C-5946-4BBD-AFE9-ADF5B8BF95CC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65D2859-0170-48F5-AE99-42CD118E3E69}">
      <dgm:prSet phldr="0"/>
      <dgm:spPr/>
      <dgm:t>
        <a:bodyPr/>
        <a:lstStyle/>
        <a:p>
          <a:pPr rtl="0"/>
          <a:r>
            <a:rPr lang="ru-RU" i="1" dirty="0">
              <a:latin typeface="Georgia"/>
            </a:rPr>
            <a:t>социальное дистанцирование: соблюдать расстояние 1-1,5 м между людьми и избегать тесного контакта с людьми, имеющими симптомы ОРИ</a:t>
          </a:r>
        </a:p>
      </dgm:t>
    </dgm:pt>
    <dgm:pt modelId="{E1A0DE97-5134-4C42-8408-D0ADEB00395C}" type="parTrans" cxnId="{835008FD-3DB1-48DF-A66F-E45A3816921B}">
      <dgm:prSet/>
      <dgm:spPr/>
    </dgm:pt>
    <dgm:pt modelId="{99B47469-A8FE-43E0-B75D-E16F4791E416}" type="sibTrans" cxnId="{835008FD-3DB1-48DF-A66F-E45A3816921B}">
      <dgm:prSet/>
      <dgm:spPr/>
      <dgm:t>
        <a:bodyPr/>
        <a:lstStyle/>
        <a:p>
          <a:endParaRPr lang="en-US"/>
        </a:p>
      </dgm:t>
    </dgm:pt>
    <dgm:pt modelId="{2D9DCD91-05DC-4CAD-9A5F-D5993432DBFC}">
      <dgm:prSet phldr="0"/>
      <dgm:spPr/>
      <dgm:t>
        <a:bodyPr/>
        <a:lstStyle/>
        <a:p>
          <a:r>
            <a:rPr lang="ru-RU" i="1" dirty="0">
              <a:latin typeface="Georgia"/>
            </a:rPr>
            <a:t>использовать средства индивидуальной защиты органов дыхания в общественных местах, осуществлять смену маски каждые 2 часа</a:t>
          </a:r>
        </a:p>
      </dgm:t>
    </dgm:pt>
    <dgm:pt modelId="{691B0C1D-E787-49F3-B6E8-4A8DA33964D3}" type="parTrans" cxnId="{6EB77EA2-7B7B-4C29-A26C-6760FD38F646}">
      <dgm:prSet/>
      <dgm:spPr/>
    </dgm:pt>
    <dgm:pt modelId="{00E32C83-12BF-40A9-8B6B-1E6A6CF58CB7}" type="sibTrans" cxnId="{6EB77EA2-7B7B-4C29-A26C-6760FD38F646}">
      <dgm:prSet/>
      <dgm:spPr/>
      <dgm:t>
        <a:bodyPr/>
        <a:lstStyle/>
        <a:p>
          <a:endParaRPr lang="en-US"/>
        </a:p>
      </dgm:t>
    </dgm:pt>
    <dgm:pt modelId="{16032BD4-33B7-4304-B2FE-AE69462A2D26}">
      <dgm:prSet phldr="0"/>
      <dgm:spPr/>
      <dgm:t>
        <a:bodyPr/>
        <a:lstStyle/>
        <a:p>
          <a:r>
            <a:rPr lang="ru-RU" i="1" dirty="0">
              <a:latin typeface="Georgia"/>
            </a:rPr>
            <a:t>соблюдать гигиену рук – как можно чаще мыть руки с мылом, использовать средство для дезинфекции рук на спиртовой основе</a:t>
          </a:r>
        </a:p>
      </dgm:t>
    </dgm:pt>
    <dgm:pt modelId="{AD71E860-DDAA-432F-A840-67E76A124444}" type="parTrans" cxnId="{5C678F5C-DD56-4B98-8B57-780D628BCFE7}">
      <dgm:prSet/>
      <dgm:spPr/>
    </dgm:pt>
    <dgm:pt modelId="{2F87CE0C-58F7-48C1-99ED-8B83366C1872}" type="sibTrans" cxnId="{5C678F5C-DD56-4B98-8B57-780D628BCFE7}">
      <dgm:prSet/>
      <dgm:spPr/>
      <dgm:t>
        <a:bodyPr/>
        <a:lstStyle/>
        <a:p>
          <a:endParaRPr lang="en-US"/>
        </a:p>
      </dgm:t>
    </dgm:pt>
    <dgm:pt modelId="{662290E8-BAC4-49BF-B577-EE82B007D1BD}">
      <dgm:prSet phldr="0"/>
      <dgm:spPr/>
      <dgm:t>
        <a:bodyPr/>
        <a:lstStyle/>
        <a:p>
          <a:r>
            <a:rPr lang="ru-RU" i="1" dirty="0">
              <a:latin typeface="Georgia"/>
            </a:rPr>
            <a:t>ограничить посещение массовых мероприятий, особенно проходящих в закрытых помещениях</a:t>
          </a:r>
        </a:p>
      </dgm:t>
    </dgm:pt>
    <dgm:pt modelId="{3D0D54A3-B0F9-441F-BD8D-2132C2D1B938}" type="parTrans" cxnId="{808F17C0-6D70-42FF-910D-12BCB9B634D8}">
      <dgm:prSet/>
      <dgm:spPr/>
    </dgm:pt>
    <dgm:pt modelId="{49F39D4B-E4DF-4411-9A0A-F3C5672F168D}" type="sibTrans" cxnId="{808F17C0-6D70-42FF-910D-12BCB9B634D8}">
      <dgm:prSet/>
      <dgm:spPr/>
      <dgm:t>
        <a:bodyPr/>
        <a:lstStyle/>
        <a:p>
          <a:endParaRPr lang="en-US"/>
        </a:p>
      </dgm:t>
    </dgm:pt>
    <dgm:pt modelId="{11CBEB7A-02CD-4D21-9B5A-9AF7988B3DEE}">
      <dgm:prSet phldr="0"/>
      <dgm:spPr/>
      <dgm:t>
        <a:bodyPr/>
        <a:lstStyle/>
        <a:p>
          <a:r>
            <a:rPr lang="ru-RU" i="1" dirty="0">
              <a:latin typeface="Georgia"/>
            </a:rPr>
            <a:t>соблюдать «респираторный этикет»</a:t>
          </a:r>
        </a:p>
      </dgm:t>
    </dgm:pt>
    <dgm:pt modelId="{816A7222-BB69-4E93-B6CD-44D00B835B2D}" type="parTrans" cxnId="{AB8DB582-7C1B-4DC5-933E-F87432234C22}">
      <dgm:prSet/>
      <dgm:spPr/>
    </dgm:pt>
    <dgm:pt modelId="{100BEECC-8D65-4036-9C27-9C07D7CAE02D}" type="sibTrans" cxnId="{AB8DB582-7C1B-4DC5-933E-F87432234C22}">
      <dgm:prSet/>
      <dgm:spPr/>
      <dgm:t>
        <a:bodyPr/>
        <a:lstStyle/>
        <a:p>
          <a:endParaRPr lang="en-US"/>
        </a:p>
      </dgm:t>
    </dgm:pt>
    <dgm:pt modelId="{C859352E-DF0D-4D58-9263-EF0749936462}" type="pres">
      <dgm:prSet presAssocID="{D537F50C-5946-4BBD-AFE9-ADF5B8BF95CC}" presName="outerComposite" presStyleCnt="0">
        <dgm:presLayoutVars>
          <dgm:chMax val="5"/>
          <dgm:dir/>
          <dgm:resizeHandles val="exact"/>
        </dgm:presLayoutVars>
      </dgm:prSet>
      <dgm:spPr/>
    </dgm:pt>
    <dgm:pt modelId="{9845469A-79D2-406F-A021-50C90E9308DA}" type="pres">
      <dgm:prSet presAssocID="{D537F50C-5946-4BBD-AFE9-ADF5B8BF95CC}" presName="dummyMaxCanvas" presStyleCnt="0">
        <dgm:presLayoutVars/>
      </dgm:prSet>
      <dgm:spPr/>
    </dgm:pt>
    <dgm:pt modelId="{B97FD695-B47C-4EAB-839D-77DD57432090}" type="pres">
      <dgm:prSet presAssocID="{D537F50C-5946-4BBD-AFE9-ADF5B8BF95CC}" presName="FiveNodes_1" presStyleLbl="node1" presStyleIdx="0" presStyleCnt="5">
        <dgm:presLayoutVars>
          <dgm:bulletEnabled val="1"/>
        </dgm:presLayoutVars>
      </dgm:prSet>
      <dgm:spPr/>
    </dgm:pt>
    <dgm:pt modelId="{69213D15-D299-43C8-986B-CC2EFE680827}" type="pres">
      <dgm:prSet presAssocID="{D537F50C-5946-4BBD-AFE9-ADF5B8BF95CC}" presName="FiveNodes_2" presStyleLbl="node1" presStyleIdx="1" presStyleCnt="5">
        <dgm:presLayoutVars>
          <dgm:bulletEnabled val="1"/>
        </dgm:presLayoutVars>
      </dgm:prSet>
      <dgm:spPr/>
    </dgm:pt>
    <dgm:pt modelId="{39313238-2F66-4718-8126-AB52EC515D04}" type="pres">
      <dgm:prSet presAssocID="{D537F50C-5946-4BBD-AFE9-ADF5B8BF95CC}" presName="FiveNodes_3" presStyleLbl="node1" presStyleIdx="2" presStyleCnt="5">
        <dgm:presLayoutVars>
          <dgm:bulletEnabled val="1"/>
        </dgm:presLayoutVars>
      </dgm:prSet>
      <dgm:spPr/>
    </dgm:pt>
    <dgm:pt modelId="{EC856796-98F3-4F14-949F-70AEBE85A647}" type="pres">
      <dgm:prSet presAssocID="{D537F50C-5946-4BBD-AFE9-ADF5B8BF95CC}" presName="FiveNodes_4" presStyleLbl="node1" presStyleIdx="3" presStyleCnt="5">
        <dgm:presLayoutVars>
          <dgm:bulletEnabled val="1"/>
        </dgm:presLayoutVars>
      </dgm:prSet>
      <dgm:spPr/>
    </dgm:pt>
    <dgm:pt modelId="{A7F01D44-EA70-4D07-9C86-AD82E1FB5812}" type="pres">
      <dgm:prSet presAssocID="{D537F50C-5946-4BBD-AFE9-ADF5B8BF95CC}" presName="FiveNodes_5" presStyleLbl="node1" presStyleIdx="4" presStyleCnt="5">
        <dgm:presLayoutVars>
          <dgm:bulletEnabled val="1"/>
        </dgm:presLayoutVars>
      </dgm:prSet>
      <dgm:spPr/>
    </dgm:pt>
    <dgm:pt modelId="{AD37E918-53D1-4D26-88D4-9D9491972034}" type="pres">
      <dgm:prSet presAssocID="{D537F50C-5946-4BBD-AFE9-ADF5B8BF95CC}" presName="FiveConn_1-2" presStyleLbl="fgAccFollowNode1" presStyleIdx="0" presStyleCnt="4">
        <dgm:presLayoutVars>
          <dgm:bulletEnabled val="1"/>
        </dgm:presLayoutVars>
      </dgm:prSet>
      <dgm:spPr/>
    </dgm:pt>
    <dgm:pt modelId="{D67AC366-5D6D-4F99-8217-B53101A29638}" type="pres">
      <dgm:prSet presAssocID="{D537F50C-5946-4BBD-AFE9-ADF5B8BF95CC}" presName="FiveConn_2-3" presStyleLbl="fgAccFollowNode1" presStyleIdx="1" presStyleCnt="4">
        <dgm:presLayoutVars>
          <dgm:bulletEnabled val="1"/>
        </dgm:presLayoutVars>
      </dgm:prSet>
      <dgm:spPr/>
    </dgm:pt>
    <dgm:pt modelId="{5A291735-4ABF-463D-9311-9E7A43E99C69}" type="pres">
      <dgm:prSet presAssocID="{D537F50C-5946-4BBD-AFE9-ADF5B8BF95CC}" presName="FiveConn_3-4" presStyleLbl="fgAccFollowNode1" presStyleIdx="2" presStyleCnt="4">
        <dgm:presLayoutVars>
          <dgm:bulletEnabled val="1"/>
        </dgm:presLayoutVars>
      </dgm:prSet>
      <dgm:spPr/>
    </dgm:pt>
    <dgm:pt modelId="{27875FE2-7DB4-44AB-B07E-5FB07E4FF717}" type="pres">
      <dgm:prSet presAssocID="{D537F50C-5946-4BBD-AFE9-ADF5B8BF95CC}" presName="FiveConn_4-5" presStyleLbl="fgAccFollowNode1" presStyleIdx="3" presStyleCnt="4">
        <dgm:presLayoutVars>
          <dgm:bulletEnabled val="1"/>
        </dgm:presLayoutVars>
      </dgm:prSet>
      <dgm:spPr/>
    </dgm:pt>
    <dgm:pt modelId="{E80988D7-ACF3-45A7-BF7B-9718575DB050}" type="pres">
      <dgm:prSet presAssocID="{D537F50C-5946-4BBD-AFE9-ADF5B8BF95CC}" presName="FiveNodes_1_text" presStyleLbl="node1" presStyleIdx="4" presStyleCnt="5">
        <dgm:presLayoutVars>
          <dgm:bulletEnabled val="1"/>
        </dgm:presLayoutVars>
      </dgm:prSet>
      <dgm:spPr/>
    </dgm:pt>
    <dgm:pt modelId="{44B7603A-171E-4CB4-80D6-E033F023D4C8}" type="pres">
      <dgm:prSet presAssocID="{D537F50C-5946-4BBD-AFE9-ADF5B8BF95CC}" presName="FiveNodes_2_text" presStyleLbl="node1" presStyleIdx="4" presStyleCnt="5">
        <dgm:presLayoutVars>
          <dgm:bulletEnabled val="1"/>
        </dgm:presLayoutVars>
      </dgm:prSet>
      <dgm:spPr/>
    </dgm:pt>
    <dgm:pt modelId="{48536FAF-702B-4F1A-8D6D-B954C4561F70}" type="pres">
      <dgm:prSet presAssocID="{D537F50C-5946-4BBD-AFE9-ADF5B8BF95CC}" presName="FiveNodes_3_text" presStyleLbl="node1" presStyleIdx="4" presStyleCnt="5">
        <dgm:presLayoutVars>
          <dgm:bulletEnabled val="1"/>
        </dgm:presLayoutVars>
      </dgm:prSet>
      <dgm:spPr/>
    </dgm:pt>
    <dgm:pt modelId="{A7A12A6A-6F72-4C0C-B55C-B14C8EB7EEF6}" type="pres">
      <dgm:prSet presAssocID="{D537F50C-5946-4BBD-AFE9-ADF5B8BF95CC}" presName="FiveNodes_4_text" presStyleLbl="node1" presStyleIdx="4" presStyleCnt="5">
        <dgm:presLayoutVars>
          <dgm:bulletEnabled val="1"/>
        </dgm:presLayoutVars>
      </dgm:prSet>
      <dgm:spPr/>
    </dgm:pt>
    <dgm:pt modelId="{8CD9F592-A047-48BA-A04E-A6A88F1BA7C0}" type="pres">
      <dgm:prSet presAssocID="{D537F50C-5946-4BBD-AFE9-ADF5B8BF95CC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B0941E11-2959-48A9-813C-7BED51530EE4}" type="presOf" srcId="{00E32C83-12BF-40A9-8B6B-1E6A6CF58CB7}" destId="{D67AC366-5D6D-4F99-8217-B53101A29638}" srcOrd="0" destOrd="0" presId="urn:microsoft.com/office/officeart/2005/8/layout/vProcess5"/>
    <dgm:cxn modelId="{DAAE4F15-43FB-4BFC-A164-FA8504D7B41D}" type="presOf" srcId="{99B47469-A8FE-43E0-B75D-E16F4791E416}" destId="{AD37E918-53D1-4D26-88D4-9D9491972034}" srcOrd="0" destOrd="0" presId="urn:microsoft.com/office/officeart/2005/8/layout/vProcess5"/>
    <dgm:cxn modelId="{0BF1051D-AFA2-4CD7-8D0D-C53EADB80F58}" type="presOf" srcId="{11CBEB7A-02CD-4D21-9B5A-9AF7988B3DEE}" destId="{8CD9F592-A047-48BA-A04E-A6A88F1BA7C0}" srcOrd="1" destOrd="0" presId="urn:microsoft.com/office/officeart/2005/8/layout/vProcess5"/>
    <dgm:cxn modelId="{3D1E152A-9132-4C17-9F05-FC91E03E38A4}" type="presOf" srcId="{16032BD4-33B7-4304-B2FE-AE69462A2D26}" destId="{39313238-2F66-4718-8126-AB52EC515D04}" srcOrd="0" destOrd="0" presId="urn:microsoft.com/office/officeart/2005/8/layout/vProcess5"/>
    <dgm:cxn modelId="{E1E62B35-7014-427B-98DF-E9CF26FF9400}" type="presOf" srcId="{11CBEB7A-02CD-4D21-9B5A-9AF7988B3DEE}" destId="{A7F01D44-EA70-4D07-9C86-AD82E1FB5812}" srcOrd="0" destOrd="0" presId="urn:microsoft.com/office/officeart/2005/8/layout/vProcess5"/>
    <dgm:cxn modelId="{5C678F5C-DD56-4B98-8B57-780D628BCFE7}" srcId="{D537F50C-5946-4BBD-AFE9-ADF5B8BF95CC}" destId="{16032BD4-33B7-4304-B2FE-AE69462A2D26}" srcOrd="2" destOrd="0" parTransId="{AD71E860-DDAA-432F-A840-67E76A124444}" sibTransId="{2F87CE0C-58F7-48C1-99ED-8B83366C1872}"/>
    <dgm:cxn modelId="{390ABC64-7B23-44B3-A08F-A66000F4194E}" type="presOf" srcId="{2D9DCD91-05DC-4CAD-9A5F-D5993432DBFC}" destId="{69213D15-D299-43C8-986B-CC2EFE680827}" srcOrd="0" destOrd="0" presId="urn:microsoft.com/office/officeart/2005/8/layout/vProcess5"/>
    <dgm:cxn modelId="{9BFF8871-C466-49FB-AE3A-07E630707331}" type="presOf" srcId="{49F39D4B-E4DF-4411-9A0A-F3C5672F168D}" destId="{27875FE2-7DB4-44AB-B07E-5FB07E4FF717}" srcOrd="0" destOrd="0" presId="urn:microsoft.com/office/officeart/2005/8/layout/vProcess5"/>
    <dgm:cxn modelId="{5E15C473-5B55-4F69-BC12-EFE27CD742CF}" type="presOf" srcId="{16032BD4-33B7-4304-B2FE-AE69462A2D26}" destId="{48536FAF-702B-4F1A-8D6D-B954C4561F70}" srcOrd="1" destOrd="0" presId="urn:microsoft.com/office/officeart/2005/8/layout/vProcess5"/>
    <dgm:cxn modelId="{AC3FD079-271D-43E4-AD14-EBF8829A8836}" type="presOf" srcId="{D537F50C-5946-4BBD-AFE9-ADF5B8BF95CC}" destId="{C859352E-DF0D-4D58-9263-EF0749936462}" srcOrd="0" destOrd="0" presId="urn:microsoft.com/office/officeart/2005/8/layout/vProcess5"/>
    <dgm:cxn modelId="{AB8DB582-7C1B-4DC5-933E-F87432234C22}" srcId="{D537F50C-5946-4BBD-AFE9-ADF5B8BF95CC}" destId="{11CBEB7A-02CD-4D21-9B5A-9AF7988B3DEE}" srcOrd="4" destOrd="0" parTransId="{816A7222-BB69-4E93-B6CD-44D00B835B2D}" sibTransId="{100BEECC-8D65-4036-9C27-9C07D7CAE02D}"/>
    <dgm:cxn modelId="{6EB77EA2-7B7B-4C29-A26C-6760FD38F646}" srcId="{D537F50C-5946-4BBD-AFE9-ADF5B8BF95CC}" destId="{2D9DCD91-05DC-4CAD-9A5F-D5993432DBFC}" srcOrd="1" destOrd="0" parTransId="{691B0C1D-E787-49F3-B6E8-4A8DA33964D3}" sibTransId="{00E32C83-12BF-40A9-8B6B-1E6A6CF58CB7}"/>
    <dgm:cxn modelId="{BA68B2AA-4951-4D46-B6D5-DD24EE7721ED}" type="presOf" srcId="{662290E8-BAC4-49BF-B577-EE82B007D1BD}" destId="{EC856796-98F3-4F14-949F-70AEBE85A647}" srcOrd="0" destOrd="0" presId="urn:microsoft.com/office/officeart/2005/8/layout/vProcess5"/>
    <dgm:cxn modelId="{26EC41AB-46FF-4484-9ADD-F39F74AADE82}" type="presOf" srcId="{C65D2859-0170-48F5-AE99-42CD118E3E69}" destId="{E80988D7-ACF3-45A7-BF7B-9718575DB050}" srcOrd="1" destOrd="0" presId="urn:microsoft.com/office/officeart/2005/8/layout/vProcess5"/>
    <dgm:cxn modelId="{808F17C0-6D70-42FF-910D-12BCB9B634D8}" srcId="{D537F50C-5946-4BBD-AFE9-ADF5B8BF95CC}" destId="{662290E8-BAC4-49BF-B577-EE82B007D1BD}" srcOrd="3" destOrd="0" parTransId="{3D0D54A3-B0F9-441F-BD8D-2132C2D1B938}" sibTransId="{49F39D4B-E4DF-4411-9A0A-F3C5672F168D}"/>
    <dgm:cxn modelId="{C27891C2-D653-40B3-8ED8-8D0924797169}" type="presOf" srcId="{2F87CE0C-58F7-48C1-99ED-8B83366C1872}" destId="{5A291735-4ABF-463D-9311-9E7A43E99C69}" srcOrd="0" destOrd="0" presId="urn:microsoft.com/office/officeart/2005/8/layout/vProcess5"/>
    <dgm:cxn modelId="{0FAAD1D0-1CB8-496F-A49F-ACAB52E20EEF}" type="presOf" srcId="{662290E8-BAC4-49BF-B577-EE82B007D1BD}" destId="{A7A12A6A-6F72-4C0C-B55C-B14C8EB7EEF6}" srcOrd="1" destOrd="0" presId="urn:microsoft.com/office/officeart/2005/8/layout/vProcess5"/>
    <dgm:cxn modelId="{AA2EC9D7-3056-47FA-8BB3-F22418717738}" type="presOf" srcId="{2D9DCD91-05DC-4CAD-9A5F-D5993432DBFC}" destId="{44B7603A-171E-4CB4-80D6-E033F023D4C8}" srcOrd="1" destOrd="0" presId="urn:microsoft.com/office/officeart/2005/8/layout/vProcess5"/>
    <dgm:cxn modelId="{467056F5-F193-4EF5-BFAB-6DF80F937AAE}" type="presOf" srcId="{C65D2859-0170-48F5-AE99-42CD118E3E69}" destId="{B97FD695-B47C-4EAB-839D-77DD57432090}" srcOrd="0" destOrd="0" presId="urn:microsoft.com/office/officeart/2005/8/layout/vProcess5"/>
    <dgm:cxn modelId="{835008FD-3DB1-48DF-A66F-E45A3816921B}" srcId="{D537F50C-5946-4BBD-AFE9-ADF5B8BF95CC}" destId="{C65D2859-0170-48F5-AE99-42CD118E3E69}" srcOrd="0" destOrd="0" parTransId="{E1A0DE97-5134-4C42-8408-D0ADEB00395C}" sibTransId="{99B47469-A8FE-43E0-B75D-E16F4791E416}"/>
    <dgm:cxn modelId="{B13E803C-2F7C-48D0-B4E4-F2342B53AC37}" type="presParOf" srcId="{C859352E-DF0D-4D58-9263-EF0749936462}" destId="{9845469A-79D2-406F-A021-50C90E9308DA}" srcOrd="0" destOrd="0" presId="urn:microsoft.com/office/officeart/2005/8/layout/vProcess5"/>
    <dgm:cxn modelId="{AB263ABB-A593-408F-A276-FC2A1CA59002}" type="presParOf" srcId="{C859352E-DF0D-4D58-9263-EF0749936462}" destId="{B97FD695-B47C-4EAB-839D-77DD57432090}" srcOrd="1" destOrd="0" presId="urn:microsoft.com/office/officeart/2005/8/layout/vProcess5"/>
    <dgm:cxn modelId="{850375A8-2665-40B9-BF05-F023B7410A8C}" type="presParOf" srcId="{C859352E-DF0D-4D58-9263-EF0749936462}" destId="{69213D15-D299-43C8-986B-CC2EFE680827}" srcOrd="2" destOrd="0" presId="urn:microsoft.com/office/officeart/2005/8/layout/vProcess5"/>
    <dgm:cxn modelId="{85B508F3-B5BF-4FBF-97F3-00EBF129CB98}" type="presParOf" srcId="{C859352E-DF0D-4D58-9263-EF0749936462}" destId="{39313238-2F66-4718-8126-AB52EC515D04}" srcOrd="3" destOrd="0" presId="urn:microsoft.com/office/officeart/2005/8/layout/vProcess5"/>
    <dgm:cxn modelId="{7FB6023E-37FE-41CA-B2B4-B2DDB7332C7D}" type="presParOf" srcId="{C859352E-DF0D-4D58-9263-EF0749936462}" destId="{EC856796-98F3-4F14-949F-70AEBE85A647}" srcOrd="4" destOrd="0" presId="urn:microsoft.com/office/officeart/2005/8/layout/vProcess5"/>
    <dgm:cxn modelId="{FEE2DE5D-638B-4FC8-A8DB-FDC4F890A84E}" type="presParOf" srcId="{C859352E-DF0D-4D58-9263-EF0749936462}" destId="{A7F01D44-EA70-4D07-9C86-AD82E1FB5812}" srcOrd="5" destOrd="0" presId="urn:microsoft.com/office/officeart/2005/8/layout/vProcess5"/>
    <dgm:cxn modelId="{1C7C3D8F-8218-440C-994C-9706C009185D}" type="presParOf" srcId="{C859352E-DF0D-4D58-9263-EF0749936462}" destId="{AD37E918-53D1-4D26-88D4-9D9491972034}" srcOrd="6" destOrd="0" presId="urn:microsoft.com/office/officeart/2005/8/layout/vProcess5"/>
    <dgm:cxn modelId="{1AF6B71C-78D9-40B7-93BC-134488CE7A6C}" type="presParOf" srcId="{C859352E-DF0D-4D58-9263-EF0749936462}" destId="{D67AC366-5D6D-4F99-8217-B53101A29638}" srcOrd="7" destOrd="0" presId="urn:microsoft.com/office/officeart/2005/8/layout/vProcess5"/>
    <dgm:cxn modelId="{04ABF471-0317-4041-8F2A-D95D711D82B1}" type="presParOf" srcId="{C859352E-DF0D-4D58-9263-EF0749936462}" destId="{5A291735-4ABF-463D-9311-9E7A43E99C69}" srcOrd="8" destOrd="0" presId="urn:microsoft.com/office/officeart/2005/8/layout/vProcess5"/>
    <dgm:cxn modelId="{50846D6A-009B-48C0-8E3F-107C73AE1FFA}" type="presParOf" srcId="{C859352E-DF0D-4D58-9263-EF0749936462}" destId="{27875FE2-7DB4-44AB-B07E-5FB07E4FF717}" srcOrd="9" destOrd="0" presId="urn:microsoft.com/office/officeart/2005/8/layout/vProcess5"/>
    <dgm:cxn modelId="{4941FA67-B2B3-4130-98D1-ADE4A46215AD}" type="presParOf" srcId="{C859352E-DF0D-4D58-9263-EF0749936462}" destId="{E80988D7-ACF3-45A7-BF7B-9718575DB050}" srcOrd="10" destOrd="0" presId="urn:microsoft.com/office/officeart/2005/8/layout/vProcess5"/>
    <dgm:cxn modelId="{AF452E3B-8308-4AC4-BFB2-F8B5EE543451}" type="presParOf" srcId="{C859352E-DF0D-4D58-9263-EF0749936462}" destId="{44B7603A-171E-4CB4-80D6-E033F023D4C8}" srcOrd="11" destOrd="0" presId="urn:microsoft.com/office/officeart/2005/8/layout/vProcess5"/>
    <dgm:cxn modelId="{85585877-818F-4024-A345-3F65710C5D44}" type="presParOf" srcId="{C859352E-DF0D-4D58-9263-EF0749936462}" destId="{48536FAF-702B-4F1A-8D6D-B954C4561F70}" srcOrd="12" destOrd="0" presId="urn:microsoft.com/office/officeart/2005/8/layout/vProcess5"/>
    <dgm:cxn modelId="{10F688A5-03AC-4ABD-8898-B5BBE0BF0A42}" type="presParOf" srcId="{C859352E-DF0D-4D58-9263-EF0749936462}" destId="{A7A12A6A-6F72-4C0C-B55C-B14C8EB7EEF6}" srcOrd="13" destOrd="0" presId="urn:microsoft.com/office/officeart/2005/8/layout/vProcess5"/>
    <dgm:cxn modelId="{BA774E22-D0A7-4A5A-A05B-7CE4ADF30200}" type="presParOf" srcId="{C859352E-DF0D-4D58-9263-EF0749936462}" destId="{8CD9F592-A047-48BA-A04E-A6A88F1BA7C0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7FD695-B47C-4EAB-839D-77DD57432090}">
      <dsp:nvSpPr>
        <dsp:cNvPr id="0" name=""/>
        <dsp:cNvSpPr/>
      </dsp:nvSpPr>
      <dsp:spPr>
        <a:xfrm>
          <a:off x="0" y="0"/>
          <a:ext cx="3783340" cy="64630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i="1" kern="1200" dirty="0">
              <a:latin typeface="Georgia"/>
            </a:rPr>
            <a:t>социальное дистанцирование: соблюдать расстояние 1-1,5 м между людьми и избегать тесного контакта с людьми, имеющими симптомы ОРИ</a:t>
          </a:r>
        </a:p>
      </dsp:txBody>
      <dsp:txXfrm>
        <a:off x="0" y="0"/>
        <a:ext cx="3048167" cy="646305"/>
      </dsp:txXfrm>
    </dsp:sp>
    <dsp:sp modelId="{69213D15-D299-43C8-986B-CC2EFE680827}">
      <dsp:nvSpPr>
        <dsp:cNvPr id="0" name=""/>
        <dsp:cNvSpPr/>
      </dsp:nvSpPr>
      <dsp:spPr>
        <a:xfrm>
          <a:off x="282522" y="736070"/>
          <a:ext cx="3783340" cy="646305"/>
        </a:xfrm>
        <a:prstGeom prst="roundRect">
          <a:avLst>
            <a:gd name="adj" fmla="val 10000"/>
          </a:avLst>
        </a:prstGeom>
        <a:solidFill>
          <a:schemeClr val="accent5">
            <a:hueOff val="-3809578"/>
            <a:satOff val="-5647"/>
            <a:lumOff val="-22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i="1" kern="1200" dirty="0">
              <a:latin typeface="Georgia"/>
            </a:rPr>
            <a:t>использовать средства индивидуальной защиты органов дыхания в общественных местах, осуществлять смену маски каждые 2 часа</a:t>
          </a:r>
        </a:p>
      </dsp:txBody>
      <dsp:txXfrm>
        <a:off x="282522" y="736070"/>
        <a:ext cx="3080719" cy="646305"/>
      </dsp:txXfrm>
    </dsp:sp>
    <dsp:sp modelId="{39313238-2F66-4718-8126-AB52EC515D04}">
      <dsp:nvSpPr>
        <dsp:cNvPr id="0" name=""/>
        <dsp:cNvSpPr/>
      </dsp:nvSpPr>
      <dsp:spPr>
        <a:xfrm>
          <a:off x="565044" y="1472141"/>
          <a:ext cx="3783340" cy="646305"/>
        </a:xfrm>
        <a:prstGeom prst="roundRect">
          <a:avLst>
            <a:gd name="adj" fmla="val 10000"/>
          </a:avLst>
        </a:prstGeom>
        <a:solidFill>
          <a:schemeClr val="accent5">
            <a:hueOff val="-7619157"/>
            <a:satOff val="-11294"/>
            <a:lumOff val="-45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i="1" kern="1200" dirty="0">
              <a:latin typeface="Georgia"/>
            </a:rPr>
            <a:t>соблюдать гигиену рук – как можно чаще мыть руки с мылом, использовать средство для дезинфекции рук на спиртовой основе</a:t>
          </a:r>
        </a:p>
      </dsp:txBody>
      <dsp:txXfrm>
        <a:off x="565044" y="1472141"/>
        <a:ext cx="3080719" cy="646305"/>
      </dsp:txXfrm>
    </dsp:sp>
    <dsp:sp modelId="{EC856796-98F3-4F14-949F-70AEBE85A647}">
      <dsp:nvSpPr>
        <dsp:cNvPr id="0" name=""/>
        <dsp:cNvSpPr/>
      </dsp:nvSpPr>
      <dsp:spPr>
        <a:xfrm>
          <a:off x="847566" y="2208211"/>
          <a:ext cx="3783340" cy="646305"/>
        </a:xfrm>
        <a:prstGeom prst="roundRect">
          <a:avLst>
            <a:gd name="adj" fmla="val 10000"/>
          </a:avLst>
        </a:prstGeom>
        <a:solidFill>
          <a:schemeClr val="accent5">
            <a:hueOff val="-11428735"/>
            <a:satOff val="-16941"/>
            <a:lumOff val="-67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i="1" kern="1200" dirty="0">
              <a:latin typeface="Georgia"/>
            </a:rPr>
            <a:t>ограничить посещение массовых мероприятий, особенно проходящих в закрытых помещениях</a:t>
          </a:r>
        </a:p>
      </dsp:txBody>
      <dsp:txXfrm>
        <a:off x="847566" y="2208211"/>
        <a:ext cx="3080719" cy="646305"/>
      </dsp:txXfrm>
    </dsp:sp>
    <dsp:sp modelId="{A7F01D44-EA70-4D07-9C86-AD82E1FB5812}">
      <dsp:nvSpPr>
        <dsp:cNvPr id="0" name=""/>
        <dsp:cNvSpPr/>
      </dsp:nvSpPr>
      <dsp:spPr>
        <a:xfrm>
          <a:off x="1130088" y="2944282"/>
          <a:ext cx="3783340" cy="646305"/>
        </a:xfrm>
        <a:prstGeom prst="roundRect">
          <a:avLst>
            <a:gd name="adj" fmla="val 10000"/>
          </a:avLst>
        </a:prstGeom>
        <a:solidFill>
          <a:schemeClr val="accent5">
            <a:hueOff val="-15238314"/>
            <a:satOff val="-22588"/>
            <a:lumOff val="-90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i="1" kern="1200" dirty="0">
              <a:latin typeface="Georgia"/>
            </a:rPr>
            <a:t>соблюдать «респираторный этикет»</a:t>
          </a:r>
        </a:p>
      </dsp:txBody>
      <dsp:txXfrm>
        <a:off x="1130088" y="2944282"/>
        <a:ext cx="3080719" cy="646305"/>
      </dsp:txXfrm>
    </dsp:sp>
    <dsp:sp modelId="{AD37E918-53D1-4D26-88D4-9D9491972034}">
      <dsp:nvSpPr>
        <dsp:cNvPr id="0" name=""/>
        <dsp:cNvSpPr/>
      </dsp:nvSpPr>
      <dsp:spPr>
        <a:xfrm>
          <a:off x="3363241" y="472162"/>
          <a:ext cx="420098" cy="42009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3363241" y="472162"/>
        <a:ext cx="420098" cy="420098"/>
      </dsp:txXfrm>
    </dsp:sp>
    <dsp:sp modelId="{D67AC366-5D6D-4F99-8217-B53101A29638}">
      <dsp:nvSpPr>
        <dsp:cNvPr id="0" name=""/>
        <dsp:cNvSpPr/>
      </dsp:nvSpPr>
      <dsp:spPr>
        <a:xfrm>
          <a:off x="3645763" y="1208232"/>
          <a:ext cx="420098" cy="42009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5081294"/>
            <a:satOff val="-10668"/>
            <a:lumOff val="-993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3645763" y="1208232"/>
        <a:ext cx="420098" cy="420098"/>
      </dsp:txXfrm>
    </dsp:sp>
    <dsp:sp modelId="{5A291735-4ABF-463D-9311-9E7A43E99C69}">
      <dsp:nvSpPr>
        <dsp:cNvPr id="0" name=""/>
        <dsp:cNvSpPr/>
      </dsp:nvSpPr>
      <dsp:spPr>
        <a:xfrm>
          <a:off x="3928285" y="1933531"/>
          <a:ext cx="420098" cy="42009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10162588"/>
            <a:satOff val="-21336"/>
            <a:lumOff val="-1985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3928285" y="1933531"/>
        <a:ext cx="420098" cy="420098"/>
      </dsp:txXfrm>
    </dsp:sp>
    <dsp:sp modelId="{27875FE2-7DB4-44AB-B07E-5FB07E4FF717}">
      <dsp:nvSpPr>
        <dsp:cNvPr id="0" name=""/>
        <dsp:cNvSpPr/>
      </dsp:nvSpPr>
      <dsp:spPr>
        <a:xfrm>
          <a:off x="4210808" y="2676783"/>
          <a:ext cx="420098" cy="42009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15243882"/>
            <a:satOff val="-32004"/>
            <a:lumOff val="-297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4210808" y="2676783"/>
        <a:ext cx="420098" cy="4200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6A35EAA-ED80-4FF1-942C-82B1D483AF60}"/>
              </a:ext>
            </a:extLst>
          </p:cNvPr>
          <p:cNvSpPr/>
          <p:nvPr/>
        </p:nvSpPr>
        <p:spPr>
          <a:xfrm rot="21133683" flipH="1">
            <a:off x="977627" y="481134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415F49B-3CBC-46CF-AFB5-988852D0479E}"/>
              </a:ext>
            </a:extLst>
          </p:cNvPr>
          <p:cNvSpPr/>
          <p:nvPr/>
        </p:nvSpPr>
        <p:spPr>
          <a:xfrm rot="21133683" flipH="1">
            <a:off x="1010574" y="456230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0FF0C0-FC1A-4C5B-9FE5-09BA33FF7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6392" y="1398181"/>
            <a:ext cx="7134446" cy="2870791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989092-15F8-4341-8D94-9E799301C5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0835" y="5135527"/>
            <a:ext cx="4397164" cy="1057938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7328B-E858-4921-99C2-3B0BE1724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81296-9B7B-4EF3-89B3-8B33E6070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2FE59-6CD1-4D0F-8A06-10CA2D383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106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139E3-FB89-4585-A22D-15851E8DE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94B498-70D2-4956-A576-83345B38D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A84CB-FF9E-43D6-8805-B4ABB520D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7EE14-0A60-428B-BC0E-A50951E0E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A9A22-BBF2-4B23-B17F-B32AC87D2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8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5CC51B-E0BE-4D50-A04A-571F8BCAE2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99550" y="692150"/>
            <a:ext cx="2254250" cy="53099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1F5607-7A89-4981-87F4-98BC7CE0A9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692150"/>
            <a:ext cx="8108950" cy="53099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0D5BE-275A-42D5-BCE1-357D53FC5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25F9A-B406-4028-AC92-D12450519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70F0A-5147-4274-A0A1-BD2191794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718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AC77D-9BA0-4A3B-B823-2059DC3C3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811DB-C16F-4CED-97C6-73ABD71F3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14D3C-7343-4DD7-B816-0D4D66BD6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409C8-4D7C-40EE-A12E-59CB555C7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222D5-7193-4F59-83B4-3C19E8B14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633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BEFA1-A4AB-4CF4-B02E-57AAED571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971" y="1709738"/>
            <a:ext cx="9165772" cy="296327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B406C-F19A-4393-9AD1-A300A7E45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1971" y="4875028"/>
            <a:ext cx="9165772" cy="1052623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D7AE7-47F6-4023-8D44-8BA1DAB05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B32FC-A974-44FC-9804-F871EE51D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9ADE9-F40E-4E3B-AB8D-68CB1F485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821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4D816-3E01-4EFD-AD9C-783D674DA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53D69-34A7-451D-A902-5F6CD13343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0722" y="2095500"/>
            <a:ext cx="4999077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1E0E2-7D34-48E0-8795-546D2F00E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1056" y="2095500"/>
            <a:ext cx="5072743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005476-6B6D-4BA3-919B-5335D6429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DB6D41-07E2-4F6D-BB39-217957FE7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0CA9C-BFED-484F-B765-EA8CE4B4B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949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74AD2-5208-4201-90A7-F96187619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02129"/>
            <a:ext cx="10326688" cy="11256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A3FF53-BE24-42E9-BA12-BC5863CBF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1827804"/>
            <a:ext cx="4968875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A84776-6678-4D27-9BE9-5D83FC9E8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8700" y="2642191"/>
            <a:ext cx="4968875" cy="34024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BCA2E2-5B30-43B4-8FCD-23015451F2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1054" y="1827804"/>
            <a:ext cx="5087034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A7B7A1-E670-4E7E-AEBA-340893DE8E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1054" y="2642191"/>
            <a:ext cx="5087034" cy="34024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44D3AE-982A-4CC3-8456-4D4B0E35D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FE3087-09F9-4436-8236-8693EA498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413CB-0E24-4F96-AF8C-EE269ACCE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208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5CAD1C-D319-4A48-8DF9-50699231C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3D0181-83E0-4AB1-B372-24D6C075B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50352C-6317-4DD0-84C4-AE7DDAC5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8F340C5-9EBB-43D9-91F5-F767DBD59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92880">
            <a:off x="2401240" y="1130240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ECC812-F2A9-46D4-9B78-6659C68ED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671" y="1932214"/>
            <a:ext cx="6966858" cy="309154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7A37F60-69E7-41AC-BC9A-9DBC3B57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92880">
            <a:off x="2455668" y="1103025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881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6D441F-9FBB-4F90-987A-39793DE0E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C92B1E-8D5D-45CA-9A8B-53E3B7FEC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89E71-49A9-4CE9-AD1D-780A876BC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286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4053A-B2EE-4E20-9723-6BB0BBD50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3272"/>
            <a:ext cx="3932237" cy="173272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065AB-0DF3-4C86-AB5F-EB65021FD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5642" y="987425"/>
            <a:ext cx="593974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D99FAE-8825-466D-9F1E-3B7BAED2C0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8550"/>
            <a:ext cx="3932237" cy="350043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3A6375-677F-4A58-B98D-18F3DEF8E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B40F2C-7AE7-481B-856A-B3E26AE8B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E7C48C-9BD9-41CB-915E-A905B8869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297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B6DE4-025D-4D93-A5D0-FB4589720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15915"/>
            <a:ext cx="3932237" cy="16700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93EE21-471F-4B7B-B7AF-192243A12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6B769-8E40-42E6-8F62-C4347B0CE9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5744"/>
            <a:ext cx="3932237" cy="35032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84DC6-1AA3-4779-8EDF-F4A877508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47F83E-FAF9-43E1-95CC-6F4EDD76B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3D8C7B-B211-4BAF-9C05-09CF993B0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695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AAE2DA9-9BAF-4D46-BC97-20425C5321FD}"/>
              </a:ext>
            </a:extLst>
          </p:cNvPr>
          <p:cNvSpPr/>
          <p:nvPr/>
        </p:nvSpPr>
        <p:spPr>
          <a:xfrm>
            <a:off x="372926" y="367993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68807" y="-29564"/>
                  <a:pt x="11499601" y="84193"/>
                </a:cubicBezTo>
                <a:lnTo>
                  <a:pt x="11496115" y="333210"/>
                </a:lnTo>
                <a:cubicBezTo>
                  <a:pt x="11496285" y="48943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489E99-8A12-4C4F-92F9-95B01D814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724" y="558209"/>
            <a:ext cx="10333075" cy="1414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11B211-A6C3-4384-AA0B-7A8561A53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0726" y="2089298"/>
            <a:ext cx="10333074" cy="3827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07E98-5ED3-41C2-BC39-EA8FB826A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7834" y="6356350"/>
            <a:ext cx="2604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C1691109-F4F8-4597-962C-A4F4B7960636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93049-EC55-4ABD-8F77-F5A84AE38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56153" y="6356350"/>
            <a:ext cx="34441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1B6DF-CCDC-4ED0-A4B2-1512B668F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0263" y="6356350"/>
            <a:ext cx="523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7C7FAD9F-AEE9-406E-B720-57D2B9DB28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2D2C6CA-56BB-4A08-A1E2-342F83955EDB}"/>
              </a:ext>
            </a:extLst>
          </p:cNvPr>
          <p:cNvSpPr/>
          <p:nvPr/>
        </p:nvSpPr>
        <p:spPr>
          <a:xfrm>
            <a:off x="403284" y="389461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5500 h 6255974"/>
              <a:gd name="connsiteX1" fmla="*/ 11263634 w 11499601"/>
              <a:gd name="connsiteY1" fmla="*/ 16394 h 6255974"/>
              <a:gd name="connsiteX2" fmla="*/ 11499601 w 11499601"/>
              <a:gd name="connsiteY2" fmla="*/ 64794 h 6255974"/>
              <a:gd name="connsiteX3" fmla="*/ 11496115 w 11499601"/>
              <a:gd name="connsiteY3" fmla="*/ 338710 h 6255974"/>
              <a:gd name="connsiteX4" fmla="*/ 11496626 w 11499601"/>
              <a:gd name="connsiteY4" fmla="*/ 807372 h 6255974"/>
              <a:gd name="connsiteX5" fmla="*/ 11482477 w 11499601"/>
              <a:gd name="connsiteY5" fmla="*/ 1840079 h 6255974"/>
              <a:gd name="connsiteX6" fmla="*/ 11478714 w 11499601"/>
              <a:gd name="connsiteY6" fmla="*/ 3525714 h 6255974"/>
              <a:gd name="connsiteX7" fmla="*/ 11419375 w 11499601"/>
              <a:gd name="connsiteY7" fmla="*/ 5987933 h 6255974"/>
              <a:gd name="connsiteX8" fmla="*/ 5959453 w 11499601"/>
              <a:gd name="connsiteY8" fmla="*/ 5978886 h 6255974"/>
              <a:gd name="connsiteX9" fmla="*/ 4858766 w 11499601"/>
              <a:gd name="connsiteY9" fmla="*/ 6005062 h 6255974"/>
              <a:gd name="connsiteX10" fmla="*/ 3239306 w 11499601"/>
              <a:gd name="connsiteY10" fmla="*/ 5978241 h 6255974"/>
              <a:gd name="connsiteX11" fmla="*/ 3217554 w 11499601"/>
              <a:gd name="connsiteY11" fmla="*/ 6011412 h 6255974"/>
              <a:gd name="connsiteX12" fmla="*/ 3219866 w 11499601"/>
              <a:gd name="connsiteY12" fmla="*/ 6255974 h 6255974"/>
              <a:gd name="connsiteX13" fmla="*/ 2870715 w 11499601"/>
              <a:gd name="connsiteY13" fmla="*/ 6061661 h 6255974"/>
              <a:gd name="connsiteX14" fmla="*/ 2785655 w 11499601"/>
              <a:gd name="connsiteY14" fmla="*/ 5978241 h 6255974"/>
              <a:gd name="connsiteX15" fmla="*/ 2301504 w 11499601"/>
              <a:gd name="connsiteY15" fmla="*/ 5973147 h 6255974"/>
              <a:gd name="connsiteX16" fmla="*/ 666073 w 11499601"/>
              <a:gd name="connsiteY16" fmla="*/ 5964071 h 6255974"/>
              <a:gd name="connsiteX17" fmla="*/ 94741 w 11499601"/>
              <a:gd name="connsiteY17" fmla="*/ 5962915 h 6255974"/>
              <a:gd name="connsiteX18" fmla="*/ 37859 w 11499601"/>
              <a:gd name="connsiteY18" fmla="*/ 5881560 h 6255974"/>
              <a:gd name="connsiteX19" fmla="*/ 28975 w 11499601"/>
              <a:gd name="connsiteY19" fmla="*/ 2612388 h 6255974"/>
              <a:gd name="connsiteX20" fmla="*/ 33539 w 11499601"/>
              <a:gd name="connsiteY20" fmla="*/ 65360 h 6255974"/>
              <a:gd name="connsiteX21" fmla="*/ 39830 w 11499601"/>
              <a:gd name="connsiteY21" fmla="*/ 47528 h 6255974"/>
              <a:gd name="connsiteX22" fmla="*/ 88659 w 11499601"/>
              <a:gd name="connsiteY22" fmla="*/ 42782 h 6255974"/>
              <a:gd name="connsiteX23" fmla="*/ 301554 w 11499601"/>
              <a:gd name="connsiteY23" fmla="*/ 42782 h 6255974"/>
              <a:gd name="connsiteX24" fmla="*/ 416464 w 11499601"/>
              <a:gd name="connsiteY24" fmla="*/ 36225 h 6255974"/>
              <a:gd name="connsiteX25" fmla="*/ 907723 w 11499601"/>
              <a:gd name="connsiteY25" fmla="*/ 29769 h 6255974"/>
              <a:gd name="connsiteX26" fmla="*/ 3989089 w 11499601"/>
              <a:gd name="connsiteY26" fmla="*/ 35153 h 6255974"/>
              <a:gd name="connsiteX27" fmla="*/ 9680053 w 11499601"/>
              <a:gd name="connsiteY27" fmla="*/ 5500 h 62559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5929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1172 w 11499601"/>
              <a:gd name="connsiteY3" fmla="*/ 31329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83635" y="5293"/>
                  <a:pt x="11499601" y="39374"/>
                </a:cubicBezTo>
                <a:lnTo>
                  <a:pt x="11491172" y="313290"/>
                </a:lnTo>
                <a:cubicBezTo>
                  <a:pt x="11491342" y="46951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633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b="1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SzPct val="73000"/>
        <a:buFontTx/>
        <a:buNone/>
        <a:defRPr sz="3200" b="1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18288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800" b="1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4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182880" algn="l" defTabSz="914400" rtl="0" eaLnBrk="1" latinLnBrk="0" hangingPunct="1">
        <a:lnSpc>
          <a:spcPct val="100000"/>
        </a:lnSpc>
        <a:spcBef>
          <a:spcPts val="500"/>
        </a:spcBef>
        <a:buSzPct val="73000"/>
        <a:buFont typeface="Arial" panose="020B0604020202020204" pitchFamily="34" charset="0"/>
        <a:buChar char="•"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BF6B02B-1E68-4EE0-9727-1D52CF28C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701CFAA-4639-4820-BE69-F25240BFE5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012458" flipH="1">
            <a:off x="1063637" y="1037439"/>
            <a:ext cx="8701688" cy="4778176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9600" y="1715288"/>
            <a:ext cx="6819900" cy="3103418"/>
          </a:xfrm>
        </p:spPr>
        <p:txBody>
          <a:bodyPr anchor="ctr">
            <a:normAutofit/>
          </a:bodyPr>
          <a:lstStyle/>
          <a:p>
            <a:r>
              <a:rPr lang="ru-RU" i="1" dirty="0">
                <a:latin typeface="Book Antiqua"/>
                <a:ea typeface="Batang"/>
              </a:rPr>
              <a:t>Профилактическая вакцинация детей против Covid-19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84900" y="5181600"/>
            <a:ext cx="4724400" cy="1135859"/>
          </a:xfrm>
        </p:spPr>
        <p:txBody>
          <a:bodyPr anchor="ctr">
            <a:normAutofit fontScale="92500"/>
          </a:bodyPr>
          <a:lstStyle/>
          <a:p>
            <a:r>
              <a:rPr lang="ru-RU" b="0" i="1" dirty="0">
                <a:latin typeface="Calibri Light"/>
                <a:cs typeface="Calibri Light"/>
              </a:rPr>
              <a:t>ГУ "ЦГЭ Октябрьского района г. Минска"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32FAC0D-42B6-40E7-856C-61C0E7847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012458" flipH="1">
            <a:off x="1162008" y="1011753"/>
            <a:ext cx="8701688" cy="4778176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0A218BB-CDEC-45B2-A060-8951952D9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небо, внешний, силуэт, термакадам&#10;&#10;Автоматически созданное описание">
            <a:extLst>
              <a:ext uri="{FF2B5EF4-FFF2-40B4-BE49-F238E27FC236}">
                <a16:creationId xmlns:a16="http://schemas.microsoft.com/office/drawing/2014/main" id="{46E9A62B-99FD-E9AD-3A2F-2815CF79C6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t="15730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576C146-A316-4B29-B239-3B35E924F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00428" y="279144"/>
            <a:ext cx="6071961" cy="2204436"/>
          </a:xfrm>
          <a:custGeom>
            <a:avLst/>
            <a:gdLst>
              <a:gd name="connsiteX0" fmla="*/ 6334131 w 9766900"/>
              <a:gd name="connsiteY0" fmla="*/ 0 h 4112781"/>
              <a:gd name="connsiteX1" fmla="*/ 9708148 w 9766900"/>
              <a:gd name="connsiteY1" fmla="*/ 142682 h 4112781"/>
              <a:gd name="connsiteX2" fmla="*/ 9642703 w 9766900"/>
              <a:gd name="connsiteY2" fmla="*/ 1781543 h 4112781"/>
              <a:gd name="connsiteX3" fmla="*/ 9667887 w 9766900"/>
              <a:gd name="connsiteY3" fmla="*/ 3555550 h 4112781"/>
              <a:gd name="connsiteX4" fmla="*/ 8949681 w 9766900"/>
              <a:gd name="connsiteY4" fmla="*/ 3588625 h 4112781"/>
              <a:gd name="connsiteX5" fmla="*/ 8679171 w 9766900"/>
              <a:gd name="connsiteY5" fmla="*/ 3597518 h 4112781"/>
              <a:gd name="connsiteX6" fmla="*/ 8443155 w 9766900"/>
              <a:gd name="connsiteY6" fmla="*/ 3603603 h 4112781"/>
              <a:gd name="connsiteX7" fmla="*/ 8337174 w 9766900"/>
              <a:gd name="connsiteY7" fmla="*/ 3628749 h 4112781"/>
              <a:gd name="connsiteX8" fmla="*/ 7827342 w 9766900"/>
              <a:gd name="connsiteY8" fmla="*/ 3771212 h 4112781"/>
              <a:gd name="connsiteX9" fmla="*/ 6711904 w 9766900"/>
              <a:gd name="connsiteY9" fmla="*/ 4112781 h 4112781"/>
              <a:gd name="connsiteX10" fmla="*/ 6749875 w 9766900"/>
              <a:gd name="connsiteY10" fmla="*/ 3628459 h 4112781"/>
              <a:gd name="connsiteX11" fmla="*/ 6720705 w 9766900"/>
              <a:gd name="connsiteY11" fmla="*/ 3610559 h 4112781"/>
              <a:gd name="connsiteX12" fmla="*/ 6712805 w 9766900"/>
              <a:gd name="connsiteY12" fmla="*/ 3610551 h 4112781"/>
              <a:gd name="connsiteX13" fmla="*/ 6454608 w 9766900"/>
              <a:gd name="connsiteY13" fmla="*/ 3610359 h 4112781"/>
              <a:gd name="connsiteX14" fmla="*/ 258946 w 9766900"/>
              <a:gd name="connsiteY14" fmla="*/ 3583777 h 4112781"/>
              <a:gd name="connsiteX15" fmla="*/ 45709 w 9766900"/>
              <a:gd name="connsiteY15" fmla="*/ 2152487 h 4112781"/>
              <a:gd name="connsiteX16" fmla="*/ 0 w 9766900"/>
              <a:gd name="connsiteY16" fmla="*/ 48824 h 4112781"/>
              <a:gd name="connsiteX0" fmla="*/ 6334131 w 9766900"/>
              <a:gd name="connsiteY0" fmla="*/ 0 h 4112781"/>
              <a:gd name="connsiteX1" fmla="*/ 9708148 w 9766900"/>
              <a:gd name="connsiteY1" fmla="*/ 142682 h 4112781"/>
              <a:gd name="connsiteX2" fmla="*/ 9642703 w 9766900"/>
              <a:gd name="connsiteY2" fmla="*/ 1781543 h 4112781"/>
              <a:gd name="connsiteX3" fmla="*/ 9667887 w 9766900"/>
              <a:gd name="connsiteY3" fmla="*/ 3555550 h 4112781"/>
              <a:gd name="connsiteX4" fmla="*/ 8949681 w 9766900"/>
              <a:gd name="connsiteY4" fmla="*/ 3588625 h 4112781"/>
              <a:gd name="connsiteX5" fmla="*/ 8679171 w 9766900"/>
              <a:gd name="connsiteY5" fmla="*/ 3597518 h 4112781"/>
              <a:gd name="connsiteX6" fmla="*/ 8443155 w 9766900"/>
              <a:gd name="connsiteY6" fmla="*/ 3603603 h 4112781"/>
              <a:gd name="connsiteX7" fmla="*/ 8152117 w 9766900"/>
              <a:gd name="connsiteY7" fmla="*/ 3618799 h 4112781"/>
              <a:gd name="connsiteX8" fmla="*/ 7827342 w 9766900"/>
              <a:gd name="connsiteY8" fmla="*/ 3771212 h 4112781"/>
              <a:gd name="connsiteX9" fmla="*/ 6711904 w 9766900"/>
              <a:gd name="connsiteY9" fmla="*/ 4112781 h 4112781"/>
              <a:gd name="connsiteX10" fmla="*/ 6749875 w 9766900"/>
              <a:gd name="connsiteY10" fmla="*/ 3628459 h 4112781"/>
              <a:gd name="connsiteX11" fmla="*/ 6720705 w 9766900"/>
              <a:gd name="connsiteY11" fmla="*/ 3610559 h 4112781"/>
              <a:gd name="connsiteX12" fmla="*/ 6712805 w 9766900"/>
              <a:gd name="connsiteY12" fmla="*/ 3610551 h 4112781"/>
              <a:gd name="connsiteX13" fmla="*/ 6454608 w 9766900"/>
              <a:gd name="connsiteY13" fmla="*/ 3610359 h 4112781"/>
              <a:gd name="connsiteX14" fmla="*/ 258946 w 9766900"/>
              <a:gd name="connsiteY14" fmla="*/ 3583777 h 4112781"/>
              <a:gd name="connsiteX15" fmla="*/ 45709 w 9766900"/>
              <a:gd name="connsiteY15" fmla="*/ 2152487 h 4112781"/>
              <a:gd name="connsiteX16" fmla="*/ 0 w 9766900"/>
              <a:gd name="connsiteY16" fmla="*/ 48824 h 4112781"/>
              <a:gd name="connsiteX17" fmla="*/ 6334131 w 9766900"/>
              <a:gd name="connsiteY17" fmla="*/ 0 h 4112781"/>
              <a:gd name="connsiteX0" fmla="*/ 6334131 w 9766900"/>
              <a:gd name="connsiteY0" fmla="*/ 0 h 4117005"/>
              <a:gd name="connsiteX1" fmla="*/ 9708148 w 9766900"/>
              <a:gd name="connsiteY1" fmla="*/ 142682 h 4117005"/>
              <a:gd name="connsiteX2" fmla="*/ 9642703 w 9766900"/>
              <a:gd name="connsiteY2" fmla="*/ 1781543 h 4117005"/>
              <a:gd name="connsiteX3" fmla="*/ 9667887 w 9766900"/>
              <a:gd name="connsiteY3" fmla="*/ 3555550 h 4117005"/>
              <a:gd name="connsiteX4" fmla="*/ 8949681 w 9766900"/>
              <a:gd name="connsiteY4" fmla="*/ 3588625 h 4117005"/>
              <a:gd name="connsiteX5" fmla="*/ 8679171 w 9766900"/>
              <a:gd name="connsiteY5" fmla="*/ 3597518 h 4117005"/>
              <a:gd name="connsiteX6" fmla="*/ 8443155 w 9766900"/>
              <a:gd name="connsiteY6" fmla="*/ 3603603 h 4117005"/>
              <a:gd name="connsiteX7" fmla="*/ 8152117 w 9766900"/>
              <a:gd name="connsiteY7" fmla="*/ 3618799 h 4117005"/>
              <a:gd name="connsiteX8" fmla="*/ 7609628 w 9766900"/>
              <a:gd name="connsiteY8" fmla="*/ 3850809 h 4117005"/>
              <a:gd name="connsiteX9" fmla="*/ 6711904 w 9766900"/>
              <a:gd name="connsiteY9" fmla="*/ 4112781 h 4117005"/>
              <a:gd name="connsiteX10" fmla="*/ 6749875 w 9766900"/>
              <a:gd name="connsiteY10" fmla="*/ 3628459 h 4117005"/>
              <a:gd name="connsiteX11" fmla="*/ 6720705 w 9766900"/>
              <a:gd name="connsiteY11" fmla="*/ 3610559 h 4117005"/>
              <a:gd name="connsiteX12" fmla="*/ 6712805 w 9766900"/>
              <a:gd name="connsiteY12" fmla="*/ 3610551 h 4117005"/>
              <a:gd name="connsiteX13" fmla="*/ 6454608 w 9766900"/>
              <a:gd name="connsiteY13" fmla="*/ 3610359 h 4117005"/>
              <a:gd name="connsiteX14" fmla="*/ 258946 w 9766900"/>
              <a:gd name="connsiteY14" fmla="*/ 3583777 h 4117005"/>
              <a:gd name="connsiteX15" fmla="*/ 45709 w 9766900"/>
              <a:gd name="connsiteY15" fmla="*/ 2152487 h 4117005"/>
              <a:gd name="connsiteX16" fmla="*/ 0 w 9766900"/>
              <a:gd name="connsiteY16" fmla="*/ 48824 h 4117005"/>
              <a:gd name="connsiteX17" fmla="*/ 6334131 w 9766900"/>
              <a:gd name="connsiteY17" fmla="*/ 0 h 4117005"/>
              <a:gd name="connsiteX0" fmla="*/ 6334131 w 9766900"/>
              <a:gd name="connsiteY0" fmla="*/ 0 h 4118447"/>
              <a:gd name="connsiteX1" fmla="*/ 9708148 w 9766900"/>
              <a:gd name="connsiteY1" fmla="*/ 142682 h 4118447"/>
              <a:gd name="connsiteX2" fmla="*/ 9642703 w 9766900"/>
              <a:gd name="connsiteY2" fmla="*/ 1781543 h 4118447"/>
              <a:gd name="connsiteX3" fmla="*/ 9667887 w 9766900"/>
              <a:gd name="connsiteY3" fmla="*/ 3555550 h 4118447"/>
              <a:gd name="connsiteX4" fmla="*/ 8949681 w 9766900"/>
              <a:gd name="connsiteY4" fmla="*/ 3588625 h 4118447"/>
              <a:gd name="connsiteX5" fmla="*/ 8679171 w 9766900"/>
              <a:gd name="connsiteY5" fmla="*/ 3597518 h 4118447"/>
              <a:gd name="connsiteX6" fmla="*/ 8443155 w 9766900"/>
              <a:gd name="connsiteY6" fmla="*/ 3603603 h 4118447"/>
              <a:gd name="connsiteX7" fmla="*/ 8152117 w 9766900"/>
              <a:gd name="connsiteY7" fmla="*/ 3618799 h 4118447"/>
              <a:gd name="connsiteX8" fmla="*/ 7609628 w 9766900"/>
              <a:gd name="connsiteY8" fmla="*/ 3850809 h 4118447"/>
              <a:gd name="connsiteX9" fmla="*/ 6711904 w 9766900"/>
              <a:gd name="connsiteY9" fmla="*/ 4112781 h 4118447"/>
              <a:gd name="connsiteX10" fmla="*/ 6749875 w 9766900"/>
              <a:gd name="connsiteY10" fmla="*/ 3628459 h 4118447"/>
              <a:gd name="connsiteX11" fmla="*/ 6720705 w 9766900"/>
              <a:gd name="connsiteY11" fmla="*/ 3610559 h 4118447"/>
              <a:gd name="connsiteX12" fmla="*/ 6712805 w 9766900"/>
              <a:gd name="connsiteY12" fmla="*/ 3610551 h 4118447"/>
              <a:gd name="connsiteX13" fmla="*/ 6454608 w 9766900"/>
              <a:gd name="connsiteY13" fmla="*/ 3610359 h 4118447"/>
              <a:gd name="connsiteX14" fmla="*/ 258946 w 9766900"/>
              <a:gd name="connsiteY14" fmla="*/ 3583777 h 4118447"/>
              <a:gd name="connsiteX15" fmla="*/ 45709 w 9766900"/>
              <a:gd name="connsiteY15" fmla="*/ 2152487 h 4118447"/>
              <a:gd name="connsiteX16" fmla="*/ 0 w 9766900"/>
              <a:gd name="connsiteY16" fmla="*/ 48824 h 4118447"/>
              <a:gd name="connsiteX17" fmla="*/ 6334131 w 9766900"/>
              <a:gd name="connsiteY17" fmla="*/ 0 h 4118447"/>
              <a:gd name="connsiteX0" fmla="*/ 6334131 w 9766900"/>
              <a:gd name="connsiteY0" fmla="*/ 0 h 4117005"/>
              <a:gd name="connsiteX1" fmla="*/ 9708148 w 9766900"/>
              <a:gd name="connsiteY1" fmla="*/ 142682 h 4117005"/>
              <a:gd name="connsiteX2" fmla="*/ 9642703 w 9766900"/>
              <a:gd name="connsiteY2" fmla="*/ 1781543 h 4117005"/>
              <a:gd name="connsiteX3" fmla="*/ 9667887 w 9766900"/>
              <a:gd name="connsiteY3" fmla="*/ 3555550 h 4117005"/>
              <a:gd name="connsiteX4" fmla="*/ 8949681 w 9766900"/>
              <a:gd name="connsiteY4" fmla="*/ 3588625 h 4117005"/>
              <a:gd name="connsiteX5" fmla="*/ 8679171 w 9766900"/>
              <a:gd name="connsiteY5" fmla="*/ 3597518 h 4117005"/>
              <a:gd name="connsiteX6" fmla="*/ 8443155 w 9766900"/>
              <a:gd name="connsiteY6" fmla="*/ 3603603 h 4117005"/>
              <a:gd name="connsiteX7" fmla="*/ 8010603 w 9766900"/>
              <a:gd name="connsiteY7" fmla="*/ 3618799 h 4117005"/>
              <a:gd name="connsiteX8" fmla="*/ 7609628 w 9766900"/>
              <a:gd name="connsiteY8" fmla="*/ 3850809 h 4117005"/>
              <a:gd name="connsiteX9" fmla="*/ 6711904 w 9766900"/>
              <a:gd name="connsiteY9" fmla="*/ 4112781 h 4117005"/>
              <a:gd name="connsiteX10" fmla="*/ 6749875 w 9766900"/>
              <a:gd name="connsiteY10" fmla="*/ 3628459 h 4117005"/>
              <a:gd name="connsiteX11" fmla="*/ 6720705 w 9766900"/>
              <a:gd name="connsiteY11" fmla="*/ 3610559 h 4117005"/>
              <a:gd name="connsiteX12" fmla="*/ 6712805 w 9766900"/>
              <a:gd name="connsiteY12" fmla="*/ 3610551 h 4117005"/>
              <a:gd name="connsiteX13" fmla="*/ 6454608 w 9766900"/>
              <a:gd name="connsiteY13" fmla="*/ 3610359 h 4117005"/>
              <a:gd name="connsiteX14" fmla="*/ 258946 w 9766900"/>
              <a:gd name="connsiteY14" fmla="*/ 3583777 h 4117005"/>
              <a:gd name="connsiteX15" fmla="*/ 45709 w 9766900"/>
              <a:gd name="connsiteY15" fmla="*/ 2152487 h 4117005"/>
              <a:gd name="connsiteX16" fmla="*/ 0 w 9766900"/>
              <a:gd name="connsiteY16" fmla="*/ 48824 h 4117005"/>
              <a:gd name="connsiteX17" fmla="*/ 6334131 w 9766900"/>
              <a:gd name="connsiteY17" fmla="*/ 0 h 4117005"/>
              <a:gd name="connsiteX0" fmla="*/ 6334131 w 9766900"/>
              <a:gd name="connsiteY0" fmla="*/ 0 h 4117005"/>
              <a:gd name="connsiteX1" fmla="*/ 9708148 w 9766900"/>
              <a:gd name="connsiteY1" fmla="*/ 142682 h 4117005"/>
              <a:gd name="connsiteX2" fmla="*/ 9642703 w 9766900"/>
              <a:gd name="connsiteY2" fmla="*/ 1781543 h 4117005"/>
              <a:gd name="connsiteX3" fmla="*/ 9667887 w 9766900"/>
              <a:gd name="connsiteY3" fmla="*/ 3555550 h 4117005"/>
              <a:gd name="connsiteX4" fmla="*/ 8949681 w 9766900"/>
              <a:gd name="connsiteY4" fmla="*/ 3588625 h 4117005"/>
              <a:gd name="connsiteX5" fmla="*/ 8679171 w 9766900"/>
              <a:gd name="connsiteY5" fmla="*/ 3597518 h 4117005"/>
              <a:gd name="connsiteX6" fmla="*/ 8443155 w 9766900"/>
              <a:gd name="connsiteY6" fmla="*/ 3603603 h 4117005"/>
              <a:gd name="connsiteX7" fmla="*/ 8010603 w 9766900"/>
              <a:gd name="connsiteY7" fmla="*/ 3618799 h 4117005"/>
              <a:gd name="connsiteX8" fmla="*/ 7609628 w 9766900"/>
              <a:gd name="connsiteY8" fmla="*/ 3850809 h 4117005"/>
              <a:gd name="connsiteX9" fmla="*/ 6711904 w 9766900"/>
              <a:gd name="connsiteY9" fmla="*/ 4112781 h 4117005"/>
              <a:gd name="connsiteX10" fmla="*/ 6749875 w 9766900"/>
              <a:gd name="connsiteY10" fmla="*/ 3628459 h 4117005"/>
              <a:gd name="connsiteX11" fmla="*/ 6720705 w 9766900"/>
              <a:gd name="connsiteY11" fmla="*/ 3610559 h 4117005"/>
              <a:gd name="connsiteX12" fmla="*/ 6712805 w 9766900"/>
              <a:gd name="connsiteY12" fmla="*/ 3610551 h 4117005"/>
              <a:gd name="connsiteX13" fmla="*/ 6454608 w 9766900"/>
              <a:gd name="connsiteY13" fmla="*/ 3610359 h 4117005"/>
              <a:gd name="connsiteX14" fmla="*/ 258946 w 9766900"/>
              <a:gd name="connsiteY14" fmla="*/ 3583777 h 4117005"/>
              <a:gd name="connsiteX15" fmla="*/ 45709 w 9766900"/>
              <a:gd name="connsiteY15" fmla="*/ 2152487 h 4117005"/>
              <a:gd name="connsiteX16" fmla="*/ 0 w 9766900"/>
              <a:gd name="connsiteY16" fmla="*/ 48824 h 4117005"/>
              <a:gd name="connsiteX17" fmla="*/ 6334131 w 9766900"/>
              <a:gd name="connsiteY17" fmla="*/ 0 h 4117005"/>
              <a:gd name="connsiteX0" fmla="*/ 6334131 w 9766900"/>
              <a:gd name="connsiteY0" fmla="*/ 0 h 4112801"/>
              <a:gd name="connsiteX1" fmla="*/ 9708148 w 9766900"/>
              <a:gd name="connsiteY1" fmla="*/ 142682 h 4112801"/>
              <a:gd name="connsiteX2" fmla="*/ 9642703 w 9766900"/>
              <a:gd name="connsiteY2" fmla="*/ 1781543 h 4112801"/>
              <a:gd name="connsiteX3" fmla="*/ 9667887 w 9766900"/>
              <a:gd name="connsiteY3" fmla="*/ 3555550 h 4112801"/>
              <a:gd name="connsiteX4" fmla="*/ 8949681 w 9766900"/>
              <a:gd name="connsiteY4" fmla="*/ 3588625 h 4112801"/>
              <a:gd name="connsiteX5" fmla="*/ 8679171 w 9766900"/>
              <a:gd name="connsiteY5" fmla="*/ 3597518 h 4112801"/>
              <a:gd name="connsiteX6" fmla="*/ 8443155 w 9766900"/>
              <a:gd name="connsiteY6" fmla="*/ 3603603 h 4112801"/>
              <a:gd name="connsiteX7" fmla="*/ 8010603 w 9766900"/>
              <a:gd name="connsiteY7" fmla="*/ 3618799 h 4112801"/>
              <a:gd name="connsiteX8" fmla="*/ 7609628 w 9766900"/>
              <a:gd name="connsiteY8" fmla="*/ 3850809 h 4112801"/>
              <a:gd name="connsiteX9" fmla="*/ 6711904 w 9766900"/>
              <a:gd name="connsiteY9" fmla="*/ 4112781 h 4112801"/>
              <a:gd name="connsiteX10" fmla="*/ 6749875 w 9766900"/>
              <a:gd name="connsiteY10" fmla="*/ 3628459 h 4112801"/>
              <a:gd name="connsiteX11" fmla="*/ 6720705 w 9766900"/>
              <a:gd name="connsiteY11" fmla="*/ 3610559 h 4112801"/>
              <a:gd name="connsiteX12" fmla="*/ 6712805 w 9766900"/>
              <a:gd name="connsiteY12" fmla="*/ 3610551 h 4112801"/>
              <a:gd name="connsiteX13" fmla="*/ 6454608 w 9766900"/>
              <a:gd name="connsiteY13" fmla="*/ 3610359 h 4112801"/>
              <a:gd name="connsiteX14" fmla="*/ 258946 w 9766900"/>
              <a:gd name="connsiteY14" fmla="*/ 3583777 h 4112801"/>
              <a:gd name="connsiteX15" fmla="*/ 45709 w 9766900"/>
              <a:gd name="connsiteY15" fmla="*/ 2152487 h 4112801"/>
              <a:gd name="connsiteX16" fmla="*/ 0 w 9766900"/>
              <a:gd name="connsiteY16" fmla="*/ 48824 h 4112801"/>
              <a:gd name="connsiteX17" fmla="*/ 6334131 w 9766900"/>
              <a:gd name="connsiteY17" fmla="*/ 0 h 4112801"/>
              <a:gd name="connsiteX0" fmla="*/ 6334131 w 9766900"/>
              <a:gd name="connsiteY0" fmla="*/ 0 h 4113058"/>
              <a:gd name="connsiteX1" fmla="*/ 9708148 w 9766900"/>
              <a:gd name="connsiteY1" fmla="*/ 142682 h 4113058"/>
              <a:gd name="connsiteX2" fmla="*/ 9642703 w 9766900"/>
              <a:gd name="connsiteY2" fmla="*/ 1781543 h 4113058"/>
              <a:gd name="connsiteX3" fmla="*/ 9667887 w 9766900"/>
              <a:gd name="connsiteY3" fmla="*/ 3555550 h 4113058"/>
              <a:gd name="connsiteX4" fmla="*/ 8949681 w 9766900"/>
              <a:gd name="connsiteY4" fmla="*/ 3588625 h 4113058"/>
              <a:gd name="connsiteX5" fmla="*/ 8679171 w 9766900"/>
              <a:gd name="connsiteY5" fmla="*/ 3597518 h 4113058"/>
              <a:gd name="connsiteX6" fmla="*/ 8443155 w 9766900"/>
              <a:gd name="connsiteY6" fmla="*/ 3603603 h 4113058"/>
              <a:gd name="connsiteX7" fmla="*/ 8010603 w 9766900"/>
              <a:gd name="connsiteY7" fmla="*/ 3618799 h 4113058"/>
              <a:gd name="connsiteX8" fmla="*/ 7609628 w 9766900"/>
              <a:gd name="connsiteY8" fmla="*/ 3850809 h 4113058"/>
              <a:gd name="connsiteX9" fmla="*/ 6711904 w 9766900"/>
              <a:gd name="connsiteY9" fmla="*/ 4112781 h 4113058"/>
              <a:gd name="connsiteX10" fmla="*/ 6749875 w 9766900"/>
              <a:gd name="connsiteY10" fmla="*/ 3628459 h 4113058"/>
              <a:gd name="connsiteX11" fmla="*/ 6720705 w 9766900"/>
              <a:gd name="connsiteY11" fmla="*/ 3610559 h 4113058"/>
              <a:gd name="connsiteX12" fmla="*/ 6712805 w 9766900"/>
              <a:gd name="connsiteY12" fmla="*/ 3610551 h 4113058"/>
              <a:gd name="connsiteX13" fmla="*/ 6454608 w 9766900"/>
              <a:gd name="connsiteY13" fmla="*/ 3610359 h 4113058"/>
              <a:gd name="connsiteX14" fmla="*/ 258946 w 9766900"/>
              <a:gd name="connsiteY14" fmla="*/ 3583777 h 4113058"/>
              <a:gd name="connsiteX15" fmla="*/ 45709 w 9766900"/>
              <a:gd name="connsiteY15" fmla="*/ 2152487 h 4113058"/>
              <a:gd name="connsiteX16" fmla="*/ 0 w 9766900"/>
              <a:gd name="connsiteY16" fmla="*/ 48824 h 4113058"/>
              <a:gd name="connsiteX17" fmla="*/ 6334131 w 9766900"/>
              <a:gd name="connsiteY17" fmla="*/ 0 h 4113058"/>
              <a:gd name="connsiteX0" fmla="*/ 6334131 w 9766900"/>
              <a:gd name="connsiteY0" fmla="*/ 0 h 4113058"/>
              <a:gd name="connsiteX1" fmla="*/ 9708148 w 9766900"/>
              <a:gd name="connsiteY1" fmla="*/ 142682 h 4113058"/>
              <a:gd name="connsiteX2" fmla="*/ 9642703 w 9766900"/>
              <a:gd name="connsiteY2" fmla="*/ 1781543 h 4113058"/>
              <a:gd name="connsiteX3" fmla="*/ 9667887 w 9766900"/>
              <a:gd name="connsiteY3" fmla="*/ 3555550 h 4113058"/>
              <a:gd name="connsiteX4" fmla="*/ 8949681 w 9766900"/>
              <a:gd name="connsiteY4" fmla="*/ 3588625 h 4113058"/>
              <a:gd name="connsiteX5" fmla="*/ 8679171 w 9766900"/>
              <a:gd name="connsiteY5" fmla="*/ 3597518 h 4113058"/>
              <a:gd name="connsiteX6" fmla="*/ 8010603 w 9766900"/>
              <a:gd name="connsiteY6" fmla="*/ 3618799 h 4113058"/>
              <a:gd name="connsiteX7" fmla="*/ 7609628 w 9766900"/>
              <a:gd name="connsiteY7" fmla="*/ 3850809 h 4113058"/>
              <a:gd name="connsiteX8" fmla="*/ 6711904 w 9766900"/>
              <a:gd name="connsiteY8" fmla="*/ 4112781 h 4113058"/>
              <a:gd name="connsiteX9" fmla="*/ 6749875 w 9766900"/>
              <a:gd name="connsiteY9" fmla="*/ 3628459 h 4113058"/>
              <a:gd name="connsiteX10" fmla="*/ 6720705 w 9766900"/>
              <a:gd name="connsiteY10" fmla="*/ 3610559 h 4113058"/>
              <a:gd name="connsiteX11" fmla="*/ 6712805 w 9766900"/>
              <a:gd name="connsiteY11" fmla="*/ 3610551 h 4113058"/>
              <a:gd name="connsiteX12" fmla="*/ 6454608 w 9766900"/>
              <a:gd name="connsiteY12" fmla="*/ 3610359 h 4113058"/>
              <a:gd name="connsiteX13" fmla="*/ 258946 w 9766900"/>
              <a:gd name="connsiteY13" fmla="*/ 3583777 h 4113058"/>
              <a:gd name="connsiteX14" fmla="*/ 45709 w 9766900"/>
              <a:gd name="connsiteY14" fmla="*/ 2152487 h 4113058"/>
              <a:gd name="connsiteX15" fmla="*/ 0 w 9766900"/>
              <a:gd name="connsiteY15" fmla="*/ 48824 h 4113058"/>
              <a:gd name="connsiteX16" fmla="*/ 6334131 w 9766900"/>
              <a:gd name="connsiteY16" fmla="*/ 0 h 4113058"/>
              <a:gd name="connsiteX0" fmla="*/ 6334131 w 9766900"/>
              <a:gd name="connsiteY0" fmla="*/ 0 h 4113058"/>
              <a:gd name="connsiteX1" fmla="*/ 9708148 w 9766900"/>
              <a:gd name="connsiteY1" fmla="*/ 142682 h 4113058"/>
              <a:gd name="connsiteX2" fmla="*/ 9642703 w 9766900"/>
              <a:gd name="connsiteY2" fmla="*/ 1781543 h 4113058"/>
              <a:gd name="connsiteX3" fmla="*/ 9667887 w 9766900"/>
              <a:gd name="connsiteY3" fmla="*/ 3555550 h 4113058"/>
              <a:gd name="connsiteX4" fmla="*/ 9102081 w 9766900"/>
              <a:gd name="connsiteY4" fmla="*/ 3668222 h 4113058"/>
              <a:gd name="connsiteX5" fmla="*/ 8679171 w 9766900"/>
              <a:gd name="connsiteY5" fmla="*/ 3597518 h 4113058"/>
              <a:gd name="connsiteX6" fmla="*/ 8010603 w 9766900"/>
              <a:gd name="connsiteY6" fmla="*/ 3618799 h 4113058"/>
              <a:gd name="connsiteX7" fmla="*/ 7609628 w 9766900"/>
              <a:gd name="connsiteY7" fmla="*/ 3850809 h 4113058"/>
              <a:gd name="connsiteX8" fmla="*/ 6711904 w 9766900"/>
              <a:gd name="connsiteY8" fmla="*/ 4112781 h 4113058"/>
              <a:gd name="connsiteX9" fmla="*/ 6749875 w 9766900"/>
              <a:gd name="connsiteY9" fmla="*/ 3628459 h 4113058"/>
              <a:gd name="connsiteX10" fmla="*/ 6720705 w 9766900"/>
              <a:gd name="connsiteY10" fmla="*/ 3610559 h 4113058"/>
              <a:gd name="connsiteX11" fmla="*/ 6712805 w 9766900"/>
              <a:gd name="connsiteY11" fmla="*/ 3610551 h 4113058"/>
              <a:gd name="connsiteX12" fmla="*/ 6454608 w 9766900"/>
              <a:gd name="connsiteY12" fmla="*/ 3610359 h 4113058"/>
              <a:gd name="connsiteX13" fmla="*/ 258946 w 9766900"/>
              <a:gd name="connsiteY13" fmla="*/ 3583777 h 4113058"/>
              <a:gd name="connsiteX14" fmla="*/ 45709 w 9766900"/>
              <a:gd name="connsiteY14" fmla="*/ 2152487 h 4113058"/>
              <a:gd name="connsiteX15" fmla="*/ 0 w 9766900"/>
              <a:gd name="connsiteY15" fmla="*/ 48824 h 4113058"/>
              <a:gd name="connsiteX16" fmla="*/ 6334131 w 9766900"/>
              <a:gd name="connsiteY16" fmla="*/ 0 h 4113058"/>
              <a:gd name="connsiteX0" fmla="*/ 6334131 w 9766900"/>
              <a:gd name="connsiteY0" fmla="*/ 0 h 4113058"/>
              <a:gd name="connsiteX1" fmla="*/ 9708148 w 9766900"/>
              <a:gd name="connsiteY1" fmla="*/ 142682 h 4113058"/>
              <a:gd name="connsiteX2" fmla="*/ 9642703 w 9766900"/>
              <a:gd name="connsiteY2" fmla="*/ 1781543 h 4113058"/>
              <a:gd name="connsiteX3" fmla="*/ 9667887 w 9766900"/>
              <a:gd name="connsiteY3" fmla="*/ 3555550 h 4113058"/>
              <a:gd name="connsiteX4" fmla="*/ 9156509 w 9766900"/>
              <a:gd name="connsiteY4" fmla="*/ 3598575 h 4113058"/>
              <a:gd name="connsiteX5" fmla="*/ 8679171 w 9766900"/>
              <a:gd name="connsiteY5" fmla="*/ 3597518 h 4113058"/>
              <a:gd name="connsiteX6" fmla="*/ 8010603 w 9766900"/>
              <a:gd name="connsiteY6" fmla="*/ 3618799 h 4113058"/>
              <a:gd name="connsiteX7" fmla="*/ 7609628 w 9766900"/>
              <a:gd name="connsiteY7" fmla="*/ 3850809 h 4113058"/>
              <a:gd name="connsiteX8" fmla="*/ 6711904 w 9766900"/>
              <a:gd name="connsiteY8" fmla="*/ 4112781 h 4113058"/>
              <a:gd name="connsiteX9" fmla="*/ 6749875 w 9766900"/>
              <a:gd name="connsiteY9" fmla="*/ 3628459 h 4113058"/>
              <a:gd name="connsiteX10" fmla="*/ 6720705 w 9766900"/>
              <a:gd name="connsiteY10" fmla="*/ 3610559 h 4113058"/>
              <a:gd name="connsiteX11" fmla="*/ 6712805 w 9766900"/>
              <a:gd name="connsiteY11" fmla="*/ 3610551 h 4113058"/>
              <a:gd name="connsiteX12" fmla="*/ 6454608 w 9766900"/>
              <a:gd name="connsiteY12" fmla="*/ 3610359 h 4113058"/>
              <a:gd name="connsiteX13" fmla="*/ 258946 w 9766900"/>
              <a:gd name="connsiteY13" fmla="*/ 3583777 h 4113058"/>
              <a:gd name="connsiteX14" fmla="*/ 45709 w 9766900"/>
              <a:gd name="connsiteY14" fmla="*/ 2152487 h 4113058"/>
              <a:gd name="connsiteX15" fmla="*/ 0 w 9766900"/>
              <a:gd name="connsiteY15" fmla="*/ 48824 h 4113058"/>
              <a:gd name="connsiteX16" fmla="*/ 6334131 w 9766900"/>
              <a:gd name="connsiteY16" fmla="*/ 0 h 4113058"/>
              <a:gd name="connsiteX0" fmla="*/ 6334131 w 9766900"/>
              <a:gd name="connsiteY0" fmla="*/ 0 h 4113058"/>
              <a:gd name="connsiteX1" fmla="*/ 9708148 w 9766900"/>
              <a:gd name="connsiteY1" fmla="*/ 142682 h 4113058"/>
              <a:gd name="connsiteX2" fmla="*/ 9642703 w 9766900"/>
              <a:gd name="connsiteY2" fmla="*/ 1781543 h 4113058"/>
              <a:gd name="connsiteX3" fmla="*/ 9667887 w 9766900"/>
              <a:gd name="connsiteY3" fmla="*/ 3555550 h 4113058"/>
              <a:gd name="connsiteX4" fmla="*/ 9156509 w 9766900"/>
              <a:gd name="connsiteY4" fmla="*/ 3598575 h 4113058"/>
              <a:gd name="connsiteX5" fmla="*/ 8679171 w 9766900"/>
              <a:gd name="connsiteY5" fmla="*/ 3597518 h 4113058"/>
              <a:gd name="connsiteX6" fmla="*/ 8010603 w 9766900"/>
              <a:gd name="connsiteY6" fmla="*/ 3618799 h 4113058"/>
              <a:gd name="connsiteX7" fmla="*/ 7609628 w 9766900"/>
              <a:gd name="connsiteY7" fmla="*/ 3850809 h 4113058"/>
              <a:gd name="connsiteX8" fmla="*/ 6711904 w 9766900"/>
              <a:gd name="connsiteY8" fmla="*/ 4112781 h 4113058"/>
              <a:gd name="connsiteX9" fmla="*/ 6749875 w 9766900"/>
              <a:gd name="connsiteY9" fmla="*/ 3628459 h 4113058"/>
              <a:gd name="connsiteX10" fmla="*/ 6720705 w 9766900"/>
              <a:gd name="connsiteY10" fmla="*/ 3610559 h 4113058"/>
              <a:gd name="connsiteX11" fmla="*/ 6712805 w 9766900"/>
              <a:gd name="connsiteY11" fmla="*/ 3610551 h 4113058"/>
              <a:gd name="connsiteX12" fmla="*/ 6454608 w 9766900"/>
              <a:gd name="connsiteY12" fmla="*/ 3610359 h 4113058"/>
              <a:gd name="connsiteX13" fmla="*/ 258946 w 9766900"/>
              <a:gd name="connsiteY13" fmla="*/ 3583777 h 4113058"/>
              <a:gd name="connsiteX14" fmla="*/ 45709 w 9766900"/>
              <a:gd name="connsiteY14" fmla="*/ 2152487 h 4113058"/>
              <a:gd name="connsiteX15" fmla="*/ 0 w 9766900"/>
              <a:gd name="connsiteY15" fmla="*/ 48824 h 4113058"/>
              <a:gd name="connsiteX16" fmla="*/ 6334131 w 9766900"/>
              <a:gd name="connsiteY16" fmla="*/ 0 h 4113058"/>
              <a:gd name="connsiteX0" fmla="*/ 6334131 w 9766900"/>
              <a:gd name="connsiteY0" fmla="*/ 0 h 4113058"/>
              <a:gd name="connsiteX1" fmla="*/ 9708148 w 9766900"/>
              <a:gd name="connsiteY1" fmla="*/ 142682 h 4113058"/>
              <a:gd name="connsiteX2" fmla="*/ 9642703 w 9766900"/>
              <a:gd name="connsiteY2" fmla="*/ 1781543 h 4113058"/>
              <a:gd name="connsiteX3" fmla="*/ 9667887 w 9766900"/>
              <a:gd name="connsiteY3" fmla="*/ 3555550 h 4113058"/>
              <a:gd name="connsiteX4" fmla="*/ 9156509 w 9766900"/>
              <a:gd name="connsiteY4" fmla="*/ 3598575 h 4113058"/>
              <a:gd name="connsiteX5" fmla="*/ 8374371 w 9766900"/>
              <a:gd name="connsiteY5" fmla="*/ 3617417 h 4113058"/>
              <a:gd name="connsiteX6" fmla="*/ 8010603 w 9766900"/>
              <a:gd name="connsiteY6" fmla="*/ 3618799 h 4113058"/>
              <a:gd name="connsiteX7" fmla="*/ 7609628 w 9766900"/>
              <a:gd name="connsiteY7" fmla="*/ 3850809 h 4113058"/>
              <a:gd name="connsiteX8" fmla="*/ 6711904 w 9766900"/>
              <a:gd name="connsiteY8" fmla="*/ 4112781 h 4113058"/>
              <a:gd name="connsiteX9" fmla="*/ 6749875 w 9766900"/>
              <a:gd name="connsiteY9" fmla="*/ 3628459 h 4113058"/>
              <a:gd name="connsiteX10" fmla="*/ 6720705 w 9766900"/>
              <a:gd name="connsiteY10" fmla="*/ 3610559 h 4113058"/>
              <a:gd name="connsiteX11" fmla="*/ 6712805 w 9766900"/>
              <a:gd name="connsiteY11" fmla="*/ 3610551 h 4113058"/>
              <a:gd name="connsiteX12" fmla="*/ 6454608 w 9766900"/>
              <a:gd name="connsiteY12" fmla="*/ 3610359 h 4113058"/>
              <a:gd name="connsiteX13" fmla="*/ 258946 w 9766900"/>
              <a:gd name="connsiteY13" fmla="*/ 3583777 h 4113058"/>
              <a:gd name="connsiteX14" fmla="*/ 45709 w 9766900"/>
              <a:gd name="connsiteY14" fmla="*/ 2152487 h 4113058"/>
              <a:gd name="connsiteX15" fmla="*/ 0 w 9766900"/>
              <a:gd name="connsiteY15" fmla="*/ 48824 h 4113058"/>
              <a:gd name="connsiteX16" fmla="*/ 6334131 w 9766900"/>
              <a:gd name="connsiteY16" fmla="*/ 0 h 4113058"/>
              <a:gd name="connsiteX0" fmla="*/ 6334131 w 9766900"/>
              <a:gd name="connsiteY0" fmla="*/ 0 h 4113058"/>
              <a:gd name="connsiteX1" fmla="*/ 9708148 w 9766900"/>
              <a:gd name="connsiteY1" fmla="*/ 142682 h 4113058"/>
              <a:gd name="connsiteX2" fmla="*/ 9642703 w 9766900"/>
              <a:gd name="connsiteY2" fmla="*/ 1781543 h 4113058"/>
              <a:gd name="connsiteX3" fmla="*/ 9667887 w 9766900"/>
              <a:gd name="connsiteY3" fmla="*/ 3555550 h 4113058"/>
              <a:gd name="connsiteX4" fmla="*/ 9156509 w 9766900"/>
              <a:gd name="connsiteY4" fmla="*/ 3598575 h 4113058"/>
              <a:gd name="connsiteX5" fmla="*/ 8374371 w 9766900"/>
              <a:gd name="connsiteY5" fmla="*/ 3617417 h 4113058"/>
              <a:gd name="connsiteX6" fmla="*/ 8010603 w 9766900"/>
              <a:gd name="connsiteY6" fmla="*/ 3618799 h 4113058"/>
              <a:gd name="connsiteX7" fmla="*/ 7609628 w 9766900"/>
              <a:gd name="connsiteY7" fmla="*/ 3850809 h 4113058"/>
              <a:gd name="connsiteX8" fmla="*/ 6711904 w 9766900"/>
              <a:gd name="connsiteY8" fmla="*/ 4112781 h 4113058"/>
              <a:gd name="connsiteX9" fmla="*/ 6749875 w 9766900"/>
              <a:gd name="connsiteY9" fmla="*/ 3628459 h 4113058"/>
              <a:gd name="connsiteX10" fmla="*/ 6720705 w 9766900"/>
              <a:gd name="connsiteY10" fmla="*/ 3610559 h 4113058"/>
              <a:gd name="connsiteX11" fmla="*/ 6712805 w 9766900"/>
              <a:gd name="connsiteY11" fmla="*/ 3610551 h 4113058"/>
              <a:gd name="connsiteX12" fmla="*/ 6454608 w 9766900"/>
              <a:gd name="connsiteY12" fmla="*/ 3610359 h 4113058"/>
              <a:gd name="connsiteX13" fmla="*/ 258946 w 9766900"/>
              <a:gd name="connsiteY13" fmla="*/ 3583777 h 4113058"/>
              <a:gd name="connsiteX14" fmla="*/ 45709 w 9766900"/>
              <a:gd name="connsiteY14" fmla="*/ 2152487 h 4113058"/>
              <a:gd name="connsiteX15" fmla="*/ 0 w 9766900"/>
              <a:gd name="connsiteY15" fmla="*/ 48824 h 4113058"/>
              <a:gd name="connsiteX16" fmla="*/ 6334131 w 9766900"/>
              <a:gd name="connsiteY16" fmla="*/ 0 h 4113058"/>
              <a:gd name="connsiteX0" fmla="*/ 6334131 w 9766900"/>
              <a:gd name="connsiteY0" fmla="*/ 0 h 4113058"/>
              <a:gd name="connsiteX1" fmla="*/ 9708148 w 9766900"/>
              <a:gd name="connsiteY1" fmla="*/ 142682 h 4113058"/>
              <a:gd name="connsiteX2" fmla="*/ 9642703 w 9766900"/>
              <a:gd name="connsiteY2" fmla="*/ 1781543 h 4113058"/>
              <a:gd name="connsiteX3" fmla="*/ 9667887 w 9766900"/>
              <a:gd name="connsiteY3" fmla="*/ 3555550 h 4113058"/>
              <a:gd name="connsiteX4" fmla="*/ 9156509 w 9766900"/>
              <a:gd name="connsiteY4" fmla="*/ 3598575 h 4113058"/>
              <a:gd name="connsiteX5" fmla="*/ 8374371 w 9766900"/>
              <a:gd name="connsiteY5" fmla="*/ 3617417 h 4113058"/>
              <a:gd name="connsiteX6" fmla="*/ 8010603 w 9766900"/>
              <a:gd name="connsiteY6" fmla="*/ 3618799 h 4113058"/>
              <a:gd name="connsiteX7" fmla="*/ 7609628 w 9766900"/>
              <a:gd name="connsiteY7" fmla="*/ 3850809 h 4113058"/>
              <a:gd name="connsiteX8" fmla="*/ 6711904 w 9766900"/>
              <a:gd name="connsiteY8" fmla="*/ 4112781 h 4113058"/>
              <a:gd name="connsiteX9" fmla="*/ 6749875 w 9766900"/>
              <a:gd name="connsiteY9" fmla="*/ 3628459 h 4113058"/>
              <a:gd name="connsiteX10" fmla="*/ 6720705 w 9766900"/>
              <a:gd name="connsiteY10" fmla="*/ 3610559 h 4113058"/>
              <a:gd name="connsiteX11" fmla="*/ 6712805 w 9766900"/>
              <a:gd name="connsiteY11" fmla="*/ 3610551 h 4113058"/>
              <a:gd name="connsiteX12" fmla="*/ 6454608 w 9766900"/>
              <a:gd name="connsiteY12" fmla="*/ 3610359 h 4113058"/>
              <a:gd name="connsiteX13" fmla="*/ 258946 w 9766900"/>
              <a:gd name="connsiteY13" fmla="*/ 3583777 h 4113058"/>
              <a:gd name="connsiteX14" fmla="*/ 45709 w 9766900"/>
              <a:gd name="connsiteY14" fmla="*/ 2152487 h 4113058"/>
              <a:gd name="connsiteX15" fmla="*/ 0 w 9766900"/>
              <a:gd name="connsiteY15" fmla="*/ 48824 h 4113058"/>
              <a:gd name="connsiteX16" fmla="*/ 6334131 w 9766900"/>
              <a:gd name="connsiteY16" fmla="*/ 0 h 4113058"/>
              <a:gd name="connsiteX0" fmla="*/ 6334131 w 9952575"/>
              <a:gd name="connsiteY0" fmla="*/ 33081 h 4146139"/>
              <a:gd name="connsiteX1" fmla="*/ 9708148 w 9952575"/>
              <a:gd name="connsiteY1" fmla="*/ 175763 h 4146139"/>
              <a:gd name="connsiteX2" fmla="*/ 9664475 w 9952575"/>
              <a:gd name="connsiteY2" fmla="*/ 1794724 h 4146139"/>
              <a:gd name="connsiteX3" fmla="*/ 9667887 w 9952575"/>
              <a:gd name="connsiteY3" fmla="*/ 3588631 h 4146139"/>
              <a:gd name="connsiteX4" fmla="*/ 9156509 w 9952575"/>
              <a:gd name="connsiteY4" fmla="*/ 3631656 h 4146139"/>
              <a:gd name="connsiteX5" fmla="*/ 8374371 w 9952575"/>
              <a:gd name="connsiteY5" fmla="*/ 3650498 h 4146139"/>
              <a:gd name="connsiteX6" fmla="*/ 8010603 w 9952575"/>
              <a:gd name="connsiteY6" fmla="*/ 3651880 h 4146139"/>
              <a:gd name="connsiteX7" fmla="*/ 7609628 w 9952575"/>
              <a:gd name="connsiteY7" fmla="*/ 3883890 h 4146139"/>
              <a:gd name="connsiteX8" fmla="*/ 6711904 w 9952575"/>
              <a:gd name="connsiteY8" fmla="*/ 4145862 h 4146139"/>
              <a:gd name="connsiteX9" fmla="*/ 6749875 w 9952575"/>
              <a:gd name="connsiteY9" fmla="*/ 3661540 h 4146139"/>
              <a:gd name="connsiteX10" fmla="*/ 6720705 w 9952575"/>
              <a:gd name="connsiteY10" fmla="*/ 3643640 h 4146139"/>
              <a:gd name="connsiteX11" fmla="*/ 6712805 w 9952575"/>
              <a:gd name="connsiteY11" fmla="*/ 3643632 h 4146139"/>
              <a:gd name="connsiteX12" fmla="*/ 6454608 w 9952575"/>
              <a:gd name="connsiteY12" fmla="*/ 3643440 h 4146139"/>
              <a:gd name="connsiteX13" fmla="*/ 258946 w 9952575"/>
              <a:gd name="connsiteY13" fmla="*/ 3616858 h 4146139"/>
              <a:gd name="connsiteX14" fmla="*/ 45709 w 9952575"/>
              <a:gd name="connsiteY14" fmla="*/ 2185568 h 4146139"/>
              <a:gd name="connsiteX15" fmla="*/ 0 w 9952575"/>
              <a:gd name="connsiteY15" fmla="*/ 81905 h 4146139"/>
              <a:gd name="connsiteX16" fmla="*/ 6334131 w 9952575"/>
              <a:gd name="connsiteY16" fmla="*/ 33081 h 4146139"/>
              <a:gd name="connsiteX0" fmla="*/ 6334131 w 9759196"/>
              <a:gd name="connsiteY0" fmla="*/ 20908 h 4133966"/>
              <a:gd name="connsiteX1" fmla="*/ 9708148 w 9759196"/>
              <a:gd name="connsiteY1" fmla="*/ 163590 h 4133966"/>
              <a:gd name="connsiteX2" fmla="*/ 9664475 w 9759196"/>
              <a:gd name="connsiteY2" fmla="*/ 1782551 h 4133966"/>
              <a:gd name="connsiteX3" fmla="*/ 9667887 w 9759196"/>
              <a:gd name="connsiteY3" fmla="*/ 3576458 h 4133966"/>
              <a:gd name="connsiteX4" fmla="*/ 9156509 w 9759196"/>
              <a:gd name="connsiteY4" fmla="*/ 3619483 h 4133966"/>
              <a:gd name="connsiteX5" fmla="*/ 8374371 w 9759196"/>
              <a:gd name="connsiteY5" fmla="*/ 3638325 h 4133966"/>
              <a:gd name="connsiteX6" fmla="*/ 8010603 w 9759196"/>
              <a:gd name="connsiteY6" fmla="*/ 3639707 h 4133966"/>
              <a:gd name="connsiteX7" fmla="*/ 7609628 w 9759196"/>
              <a:gd name="connsiteY7" fmla="*/ 3871717 h 4133966"/>
              <a:gd name="connsiteX8" fmla="*/ 6711904 w 9759196"/>
              <a:gd name="connsiteY8" fmla="*/ 4133689 h 4133966"/>
              <a:gd name="connsiteX9" fmla="*/ 6749875 w 9759196"/>
              <a:gd name="connsiteY9" fmla="*/ 3649367 h 4133966"/>
              <a:gd name="connsiteX10" fmla="*/ 6720705 w 9759196"/>
              <a:gd name="connsiteY10" fmla="*/ 3631467 h 4133966"/>
              <a:gd name="connsiteX11" fmla="*/ 6712805 w 9759196"/>
              <a:gd name="connsiteY11" fmla="*/ 3631459 h 4133966"/>
              <a:gd name="connsiteX12" fmla="*/ 6454608 w 9759196"/>
              <a:gd name="connsiteY12" fmla="*/ 3631267 h 4133966"/>
              <a:gd name="connsiteX13" fmla="*/ 258946 w 9759196"/>
              <a:gd name="connsiteY13" fmla="*/ 3604685 h 4133966"/>
              <a:gd name="connsiteX14" fmla="*/ 45709 w 9759196"/>
              <a:gd name="connsiteY14" fmla="*/ 2173395 h 4133966"/>
              <a:gd name="connsiteX15" fmla="*/ 0 w 9759196"/>
              <a:gd name="connsiteY15" fmla="*/ 69732 h 4133966"/>
              <a:gd name="connsiteX16" fmla="*/ 6334131 w 9759196"/>
              <a:gd name="connsiteY16" fmla="*/ 20908 h 4133966"/>
              <a:gd name="connsiteX0" fmla="*/ 6334131 w 9759133"/>
              <a:gd name="connsiteY0" fmla="*/ 0 h 4113058"/>
              <a:gd name="connsiteX1" fmla="*/ 9708148 w 9759133"/>
              <a:gd name="connsiteY1" fmla="*/ 142682 h 4113058"/>
              <a:gd name="connsiteX2" fmla="*/ 9664475 w 9759133"/>
              <a:gd name="connsiteY2" fmla="*/ 1761643 h 4113058"/>
              <a:gd name="connsiteX3" fmla="*/ 9667887 w 9759133"/>
              <a:gd name="connsiteY3" fmla="*/ 3555550 h 4113058"/>
              <a:gd name="connsiteX4" fmla="*/ 9156509 w 9759133"/>
              <a:gd name="connsiteY4" fmla="*/ 3598575 h 4113058"/>
              <a:gd name="connsiteX5" fmla="*/ 8374371 w 9759133"/>
              <a:gd name="connsiteY5" fmla="*/ 3617417 h 4113058"/>
              <a:gd name="connsiteX6" fmla="*/ 8010603 w 9759133"/>
              <a:gd name="connsiteY6" fmla="*/ 3618799 h 4113058"/>
              <a:gd name="connsiteX7" fmla="*/ 7609628 w 9759133"/>
              <a:gd name="connsiteY7" fmla="*/ 3850809 h 4113058"/>
              <a:gd name="connsiteX8" fmla="*/ 6711904 w 9759133"/>
              <a:gd name="connsiteY8" fmla="*/ 4112781 h 4113058"/>
              <a:gd name="connsiteX9" fmla="*/ 6749875 w 9759133"/>
              <a:gd name="connsiteY9" fmla="*/ 3628459 h 4113058"/>
              <a:gd name="connsiteX10" fmla="*/ 6720705 w 9759133"/>
              <a:gd name="connsiteY10" fmla="*/ 3610559 h 4113058"/>
              <a:gd name="connsiteX11" fmla="*/ 6712805 w 9759133"/>
              <a:gd name="connsiteY11" fmla="*/ 3610551 h 4113058"/>
              <a:gd name="connsiteX12" fmla="*/ 6454608 w 9759133"/>
              <a:gd name="connsiteY12" fmla="*/ 3610359 h 4113058"/>
              <a:gd name="connsiteX13" fmla="*/ 258946 w 9759133"/>
              <a:gd name="connsiteY13" fmla="*/ 3583777 h 4113058"/>
              <a:gd name="connsiteX14" fmla="*/ 45709 w 9759133"/>
              <a:gd name="connsiteY14" fmla="*/ 2152487 h 4113058"/>
              <a:gd name="connsiteX15" fmla="*/ 0 w 9759133"/>
              <a:gd name="connsiteY15" fmla="*/ 48824 h 4113058"/>
              <a:gd name="connsiteX16" fmla="*/ 6334131 w 9759133"/>
              <a:gd name="connsiteY16" fmla="*/ 0 h 4113058"/>
              <a:gd name="connsiteX0" fmla="*/ 6334131 w 9767613"/>
              <a:gd name="connsiteY0" fmla="*/ 0 h 4113058"/>
              <a:gd name="connsiteX1" fmla="*/ 9719033 w 9767613"/>
              <a:gd name="connsiteY1" fmla="*/ 63085 h 4113058"/>
              <a:gd name="connsiteX2" fmla="*/ 9664475 w 9767613"/>
              <a:gd name="connsiteY2" fmla="*/ 1761643 h 4113058"/>
              <a:gd name="connsiteX3" fmla="*/ 9667887 w 9767613"/>
              <a:gd name="connsiteY3" fmla="*/ 3555550 h 4113058"/>
              <a:gd name="connsiteX4" fmla="*/ 9156509 w 9767613"/>
              <a:gd name="connsiteY4" fmla="*/ 3598575 h 4113058"/>
              <a:gd name="connsiteX5" fmla="*/ 8374371 w 9767613"/>
              <a:gd name="connsiteY5" fmla="*/ 3617417 h 4113058"/>
              <a:gd name="connsiteX6" fmla="*/ 8010603 w 9767613"/>
              <a:gd name="connsiteY6" fmla="*/ 3618799 h 4113058"/>
              <a:gd name="connsiteX7" fmla="*/ 7609628 w 9767613"/>
              <a:gd name="connsiteY7" fmla="*/ 3850809 h 4113058"/>
              <a:gd name="connsiteX8" fmla="*/ 6711904 w 9767613"/>
              <a:gd name="connsiteY8" fmla="*/ 4112781 h 4113058"/>
              <a:gd name="connsiteX9" fmla="*/ 6749875 w 9767613"/>
              <a:gd name="connsiteY9" fmla="*/ 3628459 h 4113058"/>
              <a:gd name="connsiteX10" fmla="*/ 6720705 w 9767613"/>
              <a:gd name="connsiteY10" fmla="*/ 3610559 h 4113058"/>
              <a:gd name="connsiteX11" fmla="*/ 6712805 w 9767613"/>
              <a:gd name="connsiteY11" fmla="*/ 3610551 h 4113058"/>
              <a:gd name="connsiteX12" fmla="*/ 6454608 w 9767613"/>
              <a:gd name="connsiteY12" fmla="*/ 3610359 h 4113058"/>
              <a:gd name="connsiteX13" fmla="*/ 258946 w 9767613"/>
              <a:gd name="connsiteY13" fmla="*/ 3583777 h 4113058"/>
              <a:gd name="connsiteX14" fmla="*/ 45709 w 9767613"/>
              <a:gd name="connsiteY14" fmla="*/ 2152487 h 4113058"/>
              <a:gd name="connsiteX15" fmla="*/ 0 w 9767613"/>
              <a:gd name="connsiteY15" fmla="*/ 48824 h 4113058"/>
              <a:gd name="connsiteX16" fmla="*/ 6334131 w 9767613"/>
              <a:gd name="connsiteY16" fmla="*/ 0 h 4113058"/>
              <a:gd name="connsiteX0" fmla="*/ 6334131 w 9964267"/>
              <a:gd name="connsiteY0" fmla="*/ 67987 h 4181045"/>
              <a:gd name="connsiteX1" fmla="*/ 9719033 w 9964267"/>
              <a:gd name="connsiteY1" fmla="*/ 131072 h 4181045"/>
              <a:gd name="connsiteX2" fmla="*/ 9675361 w 9964267"/>
              <a:gd name="connsiteY2" fmla="*/ 1640587 h 4181045"/>
              <a:gd name="connsiteX3" fmla="*/ 9667887 w 9964267"/>
              <a:gd name="connsiteY3" fmla="*/ 3623537 h 4181045"/>
              <a:gd name="connsiteX4" fmla="*/ 9156509 w 9964267"/>
              <a:gd name="connsiteY4" fmla="*/ 3666562 h 4181045"/>
              <a:gd name="connsiteX5" fmla="*/ 8374371 w 9964267"/>
              <a:gd name="connsiteY5" fmla="*/ 3685404 h 4181045"/>
              <a:gd name="connsiteX6" fmla="*/ 8010603 w 9964267"/>
              <a:gd name="connsiteY6" fmla="*/ 3686786 h 4181045"/>
              <a:gd name="connsiteX7" fmla="*/ 7609628 w 9964267"/>
              <a:gd name="connsiteY7" fmla="*/ 3918796 h 4181045"/>
              <a:gd name="connsiteX8" fmla="*/ 6711904 w 9964267"/>
              <a:gd name="connsiteY8" fmla="*/ 4180768 h 4181045"/>
              <a:gd name="connsiteX9" fmla="*/ 6749875 w 9964267"/>
              <a:gd name="connsiteY9" fmla="*/ 3696446 h 4181045"/>
              <a:gd name="connsiteX10" fmla="*/ 6720705 w 9964267"/>
              <a:gd name="connsiteY10" fmla="*/ 3678546 h 4181045"/>
              <a:gd name="connsiteX11" fmla="*/ 6712805 w 9964267"/>
              <a:gd name="connsiteY11" fmla="*/ 3678538 h 4181045"/>
              <a:gd name="connsiteX12" fmla="*/ 6454608 w 9964267"/>
              <a:gd name="connsiteY12" fmla="*/ 3678346 h 4181045"/>
              <a:gd name="connsiteX13" fmla="*/ 258946 w 9964267"/>
              <a:gd name="connsiteY13" fmla="*/ 3651764 h 4181045"/>
              <a:gd name="connsiteX14" fmla="*/ 45709 w 9964267"/>
              <a:gd name="connsiteY14" fmla="*/ 2220474 h 4181045"/>
              <a:gd name="connsiteX15" fmla="*/ 0 w 9964267"/>
              <a:gd name="connsiteY15" fmla="*/ 116811 h 4181045"/>
              <a:gd name="connsiteX16" fmla="*/ 6334131 w 9964267"/>
              <a:gd name="connsiteY16" fmla="*/ 67987 h 4181045"/>
              <a:gd name="connsiteX0" fmla="*/ 6334131 w 9756430"/>
              <a:gd name="connsiteY0" fmla="*/ 91688 h 4204746"/>
              <a:gd name="connsiteX1" fmla="*/ 9719033 w 9756430"/>
              <a:gd name="connsiteY1" fmla="*/ 154773 h 4204746"/>
              <a:gd name="connsiteX2" fmla="*/ 9675361 w 9756430"/>
              <a:gd name="connsiteY2" fmla="*/ 1664288 h 4204746"/>
              <a:gd name="connsiteX3" fmla="*/ 9667887 w 9756430"/>
              <a:gd name="connsiteY3" fmla="*/ 3647238 h 4204746"/>
              <a:gd name="connsiteX4" fmla="*/ 9156509 w 9756430"/>
              <a:gd name="connsiteY4" fmla="*/ 3690263 h 4204746"/>
              <a:gd name="connsiteX5" fmla="*/ 8374371 w 9756430"/>
              <a:gd name="connsiteY5" fmla="*/ 3709105 h 4204746"/>
              <a:gd name="connsiteX6" fmla="*/ 8010603 w 9756430"/>
              <a:gd name="connsiteY6" fmla="*/ 3710487 h 4204746"/>
              <a:gd name="connsiteX7" fmla="*/ 7609628 w 9756430"/>
              <a:gd name="connsiteY7" fmla="*/ 3942497 h 4204746"/>
              <a:gd name="connsiteX8" fmla="*/ 6711904 w 9756430"/>
              <a:gd name="connsiteY8" fmla="*/ 4204469 h 4204746"/>
              <a:gd name="connsiteX9" fmla="*/ 6749875 w 9756430"/>
              <a:gd name="connsiteY9" fmla="*/ 3720147 h 4204746"/>
              <a:gd name="connsiteX10" fmla="*/ 6720705 w 9756430"/>
              <a:gd name="connsiteY10" fmla="*/ 3702247 h 4204746"/>
              <a:gd name="connsiteX11" fmla="*/ 6712805 w 9756430"/>
              <a:gd name="connsiteY11" fmla="*/ 3702239 h 4204746"/>
              <a:gd name="connsiteX12" fmla="*/ 6454608 w 9756430"/>
              <a:gd name="connsiteY12" fmla="*/ 3702047 h 4204746"/>
              <a:gd name="connsiteX13" fmla="*/ 258946 w 9756430"/>
              <a:gd name="connsiteY13" fmla="*/ 3675465 h 4204746"/>
              <a:gd name="connsiteX14" fmla="*/ 45709 w 9756430"/>
              <a:gd name="connsiteY14" fmla="*/ 2244175 h 4204746"/>
              <a:gd name="connsiteX15" fmla="*/ 0 w 9756430"/>
              <a:gd name="connsiteY15" fmla="*/ 140512 h 4204746"/>
              <a:gd name="connsiteX16" fmla="*/ 6334131 w 9756430"/>
              <a:gd name="connsiteY16" fmla="*/ 91688 h 4204746"/>
              <a:gd name="connsiteX0" fmla="*/ 6334131 w 9756430"/>
              <a:gd name="connsiteY0" fmla="*/ 109641 h 4222699"/>
              <a:gd name="connsiteX1" fmla="*/ 9035612 w 9756430"/>
              <a:gd name="connsiteY1" fmla="*/ 26396 h 4222699"/>
              <a:gd name="connsiteX2" fmla="*/ 9719033 w 9756430"/>
              <a:gd name="connsiteY2" fmla="*/ 172726 h 4222699"/>
              <a:gd name="connsiteX3" fmla="*/ 9675361 w 9756430"/>
              <a:gd name="connsiteY3" fmla="*/ 1682241 h 4222699"/>
              <a:gd name="connsiteX4" fmla="*/ 9667887 w 9756430"/>
              <a:gd name="connsiteY4" fmla="*/ 3665191 h 4222699"/>
              <a:gd name="connsiteX5" fmla="*/ 9156509 w 9756430"/>
              <a:gd name="connsiteY5" fmla="*/ 3708216 h 4222699"/>
              <a:gd name="connsiteX6" fmla="*/ 8374371 w 9756430"/>
              <a:gd name="connsiteY6" fmla="*/ 3727058 h 4222699"/>
              <a:gd name="connsiteX7" fmla="*/ 8010603 w 9756430"/>
              <a:gd name="connsiteY7" fmla="*/ 3728440 h 4222699"/>
              <a:gd name="connsiteX8" fmla="*/ 7609628 w 9756430"/>
              <a:gd name="connsiteY8" fmla="*/ 3960450 h 4222699"/>
              <a:gd name="connsiteX9" fmla="*/ 6711904 w 9756430"/>
              <a:gd name="connsiteY9" fmla="*/ 4222422 h 4222699"/>
              <a:gd name="connsiteX10" fmla="*/ 6749875 w 9756430"/>
              <a:gd name="connsiteY10" fmla="*/ 3738100 h 4222699"/>
              <a:gd name="connsiteX11" fmla="*/ 6720705 w 9756430"/>
              <a:gd name="connsiteY11" fmla="*/ 3720200 h 4222699"/>
              <a:gd name="connsiteX12" fmla="*/ 6712805 w 9756430"/>
              <a:gd name="connsiteY12" fmla="*/ 3720192 h 4222699"/>
              <a:gd name="connsiteX13" fmla="*/ 6454608 w 9756430"/>
              <a:gd name="connsiteY13" fmla="*/ 3720000 h 4222699"/>
              <a:gd name="connsiteX14" fmla="*/ 258946 w 9756430"/>
              <a:gd name="connsiteY14" fmla="*/ 3693418 h 4222699"/>
              <a:gd name="connsiteX15" fmla="*/ 45709 w 9756430"/>
              <a:gd name="connsiteY15" fmla="*/ 2262128 h 4222699"/>
              <a:gd name="connsiteX16" fmla="*/ 0 w 9756430"/>
              <a:gd name="connsiteY16" fmla="*/ 158465 h 4222699"/>
              <a:gd name="connsiteX17" fmla="*/ 6334131 w 9756430"/>
              <a:gd name="connsiteY17" fmla="*/ 109641 h 4222699"/>
              <a:gd name="connsiteX0" fmla="*/ 6334131 w 9774771"/>
              <a:gd name="connsiteY0" fmla="*/ 104082 h 4217140"/>
              <a:gd name="connsiteX1" fmla="*/ 8894098 w 9774771"/>
              <a:gd name="connsiteY1" fmla="*/ 30787 h 4217140"/>
              <a:gd name="connsiteX2" fmla="*/ 9719033 w 9774771"/>
              <a:gd name="connsiteY2" fmla="*/ 167167 h 4217140"/>
              <a:gd name="connsiteX3" fmla="*/ 9675361 w 9774771"/>
              <a:gd name="connsiteY3" fmla="*/ 1676682 h 4217140"/>
              <a:gd name="connsiteX4" fmla="*/ 9667887 w 9774771"/>
              <a:gd name="connsiteY4" fmla="*/ 3659632 h 4217140"/>
              <a:gd name="connsiteX5" fmla="*/ 9156509 w 9774771"/>
              <a:gd name="connsiteY5" fmla="*/ 3702657 h 4217140"/>
              <a:gd name="connsiteX6" fmla="*/ 8374371 w 9774771"/>
              <a:gd name="connsiteY6" fmla="*/ 3721499 h 4217140"/>
              <a:gd name="connsiteX7" fmla="*/ 8010603 w 9774771"/>
              <a:gd name="connsiteY7" fmla="*/ 3722881 h 4217140"/>
              <a:gd name="connsiteX8" fmla="*/ 7609628 w 9774771"/>
              <a:gd name="connsiteY8" fmla="*/ 3954891 h 4217140"/>
              <a:gd name="connsiteX9" fmla="*/ 6711904 w 9774771"/>
              <a:gd name="connsiteY9" fmla="*/ 4216863 h 4217140"/>
              <a:gd name="connsiteX10" fmla="*/ 6749875 w 9774771"/>
              <a:gd name="connsiteY10" fmla="*/ 3732541 h 4217140"/>
              <a:gd name="connsiteX11" fmla="*/ 6720705 w 9774771"/>
              <a:gd name="connsiteY11" fmla="*/ 3714641 h 4217140"/>
              <a:gd name="connsiteX12" fmla="*/ 6712805 w 9774771"/>
              <a:gd name="connsiteY12" fmla="*/ 3714633 h 4217140"/>
              <a:gd name="connsiteX13" fmla="*/ 6454608 w 9774771"/>
              <a:gd name="connsiteY13" fmla="*/ 3714441 h 4217140"/>
              <a:gd name="connsiteX14" fmla="*/ 258946 w 9774771"/>
              <a:gd name="connsiteY14" fmla="*/ 3687859 h 4217140"/>
              <a:gd name="connsiteX15" fmla="*/ 45709 w 9774771"/>
              <a:gd name="connsiteY15" fmla="*/ 2256569 h 4217140"/>
              <a:gd name="connsiteX16" fmla="*/ 0 w 9774771"/>
              <a:gd name="connsiteY16" fmla="*/ 152906 h 4217140"/>
              <a:gd name="connsiteX17" fmla="*/ 6334131 w 9774771"/>
              <a:gd name="connsiteY17" fmla="*/ 104082 h 4217140"/>
              <a:gd name="connsiteX0" fmla="*/ 6334131 w 9774771"/>
              <a:gd name="connsiteY0" fmla="*/ 100473 h 4213531"/>
              <a:gd name="connsiteX1" fmla="*/ 8894098 w 9774771"/>
              <a:gd name="connsiteY1" fmla="*/ 27178 h 4213531"/>
              <a:gd name="connsiteX2" fmla="*/ 9719033 w 9774771"/>
              <a:gd name="connsiteY2" fmla="*/ 163558 h 4213531"/>
              <a:gd name="connsiteX3" fmla="*/ 9675361 w 9774771"/>
              <a:gd name="connsiteY3" fmla="*/ 1673073 h 4213531"/>
              <a:gd name="connsiteX4" fmla="*/ 9667887 w 9774771"/>
              <a:gd name="connsiteY4" fmla="*/ 3656023 h 4213531"/>
              <a:gd name="connsiteX5" fmla="*/ 9156509 w 9774771"/>
              <a:gd name="connsiteY5" fmla="*/ 3699048 h 4213531"/>
              <a:gd name="connsiteX6" fmla="*/ 8374371 w 9774771"/>
              <a:gd name="connsiteY6" fmla="*/ 3717890 h 4213531"/>
              <a:gd name="connsiteX7" fmla="*/ 8010603 w 9774771"/>
              <a:gd name="connsiteY7" fmla="*/ 3719272 h 4213531"/>
              <a:gd name="connsiteX8" fmla="*/ 7609628 w 9774771"/>
              <a:gd name="connsiteY8" fmla="*/ 3951282 h 4213531"/>
              <a:gd name="connsiteX9" fmla="*/ 6711904 w 9774771"/>
              <a:gd name="connsiteY9" fmla="*/ 4213254 h 4213531"/>
              <a:gd name="connsiteX10" fmla="*/ 6749875 w 9774771"/>
              <a:gd name="connsiteY10" fmla="*/ 3728932 h 4213531"/>
              <a:gd name="connsiteX11" fmla="*/ 6720705 w 9774771"/>
              <a:gd name="connsiteY11" fmla="*/ 3711032 h 4213531"/>
              <a:gd name="connsiteX12" fmla="*/ 6712805 w 9774771"/>
              <a:gd name="connsiteY12" fmla="*/ 3711024 h 4213531"/>
              <a:gd name="connsiteX13" fmla="*/ 6454608 w 9774771"/>
              <a:gd name="connsiteY13" fmla="*/ 3710832 h 4213531"/>
              <a:gd name="connsiteX14" fmla="*/ 258946 w 9774771"/>
              <a:gd name="connsiteY14" fmla="*/ 3684250 h 4213531"/>
              <a:gd name="connsiteX15" fmla="*/ 45709 w 9774771"/>
              <a:gd name="connsiteY15" fmla="*/ 2252960 h 4213531"/>
              <a:gd name="connsiteX16" fmla="*/ 0 w 9774771"/>
              <a:gd name="connsiteY16" fmla="*/ 149297 h 4213531"/>
              <a:gd name="connsiteX17" fmla="*/ 6334131 w 9774771"/>
              <a:gd name="connsiteY17" fmla="*/ 100473 h 4213531"/>
              <a:gd name="connsiteX0" fmla="*/ 6334131 w 9761374"/>
              <a:gd name="connsiteY0" fmla="*/ 74489 h 4187547"/>
              <a:gd name="connsiteX1" fmla="*/ 8894098 w 9761374"/>
              <a:gd name="connsiteY1" fmla="*/ 1194 h 4187547"/>
              <a:gd name="connsiteX2" fmla="*/ 9719033 w 9761374"/>
              <a:gd name="connsiteY2" fmla="*/ 137574 h 4187547"/>
              <a:gd name="connsiteX3" fmla="*/ 9675361 w 9761374"/>
              <a:gd name="connsiteY3" fmla="*/ 1647089 h 4187547"/>
              <a:gd name="connsiteX4" fmla="*/ 9667887 w 9761374"/>
              <a:gd name="connsiteY4" fmla="*/ 3630039 h 4187547"/>
              <a:gd name="connsiteX5" fmla="*/ 9156509 w 9761374"/>
              <a:gd name="connsiteY5" fmla="*/ 3673064 h 4187547"/>
              <a:gd name="connsiteX6" fmla="*/ 8374371 w 9761374"/>
              <a:gd name="connsiteY6" fmla="*/ 3691906 h 4187547"/>
              <a:gd name="connsiteX7" fmla="*/ 8010603 w 9761374"/>
              <a:gd name="connsiteY7" fmla="*/ 3693288 h 4187547"/>
              <a:gd name="connsiteX8" fmla="*/ 7609628 w 9761374"/>
              <a:gd name="connsiteY8" fmla="*/ 3925298 h 4187547"/>
              <a:gd name="connsiteX9" fmla="*/ 6711904 w 9761374"/>
              <a:gd name="connsiteY9" fmla="*/ 4187270 h 4187547"/>
              <a:gd name="connsiteX10" fmla="*/ 6749875 w 9761374"/>
              <a:gd name="connsiteY10" fmla="*/ 3702948 h 4187547"/>
              <a:gd name="connsiteX11" fmla="*/ 6720705 w 9761374"/>
              <a:gd name="connsiteY11" fmla="*/ 3685048 h 4187547"/>
              <a:gd name="connsiteX12" fmla="*/ 6712805 w 9761374"/>
              <a:gd name="connsiteY12" fmla="*/ 3685040 h 4187547"/>
              <a:gd name="connsiteX13" fmla="*/ 6454608 w 9761374"/>
              <a:gd name="connsiteY13" fmla="*/ 3684848 h 4187547"/>
              <a:gd name="connsiteX14" fmla="*/ 258946 w 9761374"/>
              <a:gd name="connsiteY14" fmla="*/ 3658266 h 4187547"/>
              <a:gd name="connsiteX15" fmla="*/ 45709 w 9761374"/>
              <a:gd name="connsiteY15" fmla="*/ 2226976 h 4187547"/>
              <a:gd name="connsiteX16" fmla="*/ 0 w 9761374"/>
              <a:gd name="connsiteY16" fmla="*/ 123313 h 4187547"/>
              <a:gd name="connsiteX17" fmla="*/ 6334131 w 9761374"/>
              <a:gd name="connsiteY17" fmla="*/ 74489 h 4187547"/>
              <a:gd name="connsiteX0" fmla="*/ 6334131 w 9761374"/>
              <a:gd name="connsiteY0" fmla="*/ 74489 h 4187547"/>
              <a:gd name="connsiteX1" fmla="*/ 8894098 w 9761374"/>
              <a:gd name="connsiteY1" fmla="*/ 1194 h 4187547"/>
              <a:gd name="connsiteX2" fmla="*/ 9719033 w 9761374"/>
              <a:gd name="connsiteY2" fmla="*/ 137574 h 4187547"/>
              <a:gd name="connsiteX3" fmla="*/ 9675361 w 9761374"/>
              <a:gd name="connsiteY3" fmla="*/ 1647089 h 4187547"/>
              <a:gd name="connsiteX4" fmla="*/ 9667887 w 9761374"/>
              <a:gd name="connsiteY4" fmla="*/ 3630039 h 4187547"/>
              <a:gd name="connsiteX5" fmla="*/ 9156509 w 9761374"/>
              <a:gd name="connsiteY5" fmla="*/ 3673064 h 4187547"/>
              <a:gd name="connsiteX6" fmla="*/ 8374371 w 9761374"/>
              <a:gd name="connsiteY6" fmla="*/ 3691906 h 4187547"/>
              <a:gd name="connsiteX7" fmla="*/ 8010603 w 9761374"/>
              <a:gd name="connsiteY7" fmla="*/ 3693288 h 4187547"/>
              <a:gd name="connsiteX8" fmla="*/ 7609628 w 9761374"/>
              <a:gd name="connsiteY8" fmla="*/ 3925298 h 4187547"/>
              <a:gd name="connsiteX9" fmla="*/ 6711904 w 9761374"/>
              <a:gd name="connsiteY9" fmla="*/ 4187270 h 4187547"/>
              <a:gd name="connsiteX10" fmla="*/ 6749875 w 9761374"/>
              <a:gd name="connsiteY10" fmla="*/ 3702948 h 4187547"/>
              <a:gd name="connsiteX11" fmla="*/ 6720705 w 9761374"/>
              <a:gd name="connsiteY11" fmla="*/ 3436308 h 4187547"/>
              <a:gd name="connsiteX12" fmla="*/ 6712805 w 9761374"/>
              <a:gd name="connsiteY12" fmla="*/ 3685040 h 4187547"/>
              <a:gd name="connsiteX13" fmla="*/ 6454608 w 9761374"/>
              <a:gd name="connsiteY13" fmla="*/ 3684848 h 4187547"/>
              <a:gd name="connsiteX14" fmla="*/ 258946 w 9761374"/>
              <a:gd name="connsiteY14" fmla="*/ 3658266 h 4187547"/>
              <a:gd name="connsiteX15" fmla="*/ 45709 w 9761374"/>
              <a:gd name="connsiteY15" fmla="*/ 2226976 h 4187547"/>
              <a:gd name="connsiteX16" fmla="*/ 0 w 9761374"/>
              <a:gd name="connsiteY16" fmla="*/ 123313 h 4187547"/>
              <a:gd name="connsiteX17" fmla="*/ 6334131 w 9761374"/>
              <a:gd name="connsiteY17" fmla="*/ 74489 h 4187547"/>
              <a:gd name="connsiteX0" fmla="*/ 6334131 w 9761374"/>
              <a:gd name="connsiteY0" fmla="*/ 74489 h 4187547"/>
              <a:gd name="connsiteX1" fmla="*/ 8894098 w 9761374"/>
              <a:gd name="connsiteY1" fmla="*/ 1194 h 4187547"/>
              <a:gd name="connsiteX2" fmla="*/ 9719033 w 9761374"/>
              <a:gd name="connsiteY2" fmla="*/ 137574 h 4187547"/>
              <a:gd name="connsiteX3" fmla="*/ 9675361 w 9761374"/>
              <a:gd name="connsiteY3" fmla="*/ 1647089 h 4187547"/>
              <a:gd name="connsiteX4" fmla="*/ 9667887 w 9761374"/>
              <a:gd name="connsiteY4" fmla="*/ 3630039 h 4187547"/>
              <a:gd name="connsiteX5" fmla="*/ 9156509 w 9761374"/>
              <a:gd name="connsiteY5" fmla="*/ 3673064 h 4187547"/>
              <a:gd name="connsiteX6" fmla="*/ 8374371 w 9761374"/>
              <a:gd name="connsiteY6" fmla="*/ 3691906 h 4187547"/>
              <a:gd name="connsiteX7" fmla="*/ 8010603 w 9761374"/>
              <a:gd name="connsiteY7" fmla="*/ 3693288 h 4187547"/>
              <a:gd name="connsiteX8" fmla="*/ 7609628 w 9761374"/>
              <a:gd name="connsiteY8" fmla="*/ 3925298 h 4187547"/>
              <a:gd name="connsiteX9" fmla="*/ 6711904 w 9761374"/>
              <a:gd name="connsiteY9" fmla="*/ 4187270 h 4187547"/>
              <a:gd name="connsiteX10" fmla="*/ 6749875 w 9761374"/>
              <a:gd name="connsiteY10" fmla="*/ 3702948 h 4187547"/>
              <a:gd name="connsiteX11" fmla="*/ 6720705 w 9761374"/>
              <a:gd name="connsiteY11" fmla="*/ 3436308 h 4187547"/>
              <a:gd name="connsiteX12" fmla="*/ 6952291 w 9761374"/>
              <a:gd name="connsiteY12" fmla="*/ 3515897 h 4187547"/>
              <a:gd name="connsiteX13" fmla="*/ 6454608 w 9761374"/>
              <a:gd name="connsiteY13" fmla="*/ 3684848 h 4187547"/>
              <a:gd name="connsiteX14" fmla="*/ 258946 w 9761374"/>
              <a:gd name="connsiteY14" fmla="*/ 3658266 h 4187547"/>
              <a:gd name="connsiteX15" fmla="*/ 45709 w 9761374"/>
              <a:gd name="connsiteY15" fmla="*/ 2226976 h 4187547"/>
              <a:gd name="connsiteX16" fmla="*/ 0 w 9761374"/>
              <a:gd name="connsiteY16" fmla="*/ 123313 h 4187547"/>
              <a:gd name="connsiteX17" fmla="*/ 6334131 w 9761374"/>
              <a:gd name="connsiteY17" fmla="*/ 74489 h 4187547"/>
              <a:gd name="connsiteX0" fmla="*/ 6334131 w 9761374"/>
              <a:gd name="connsiteY0" fmla="*/ 74489 h 4187547"/>
              <a:gd name="connsiteX1" fmla="*/ 8894098 w 9761374"/>
              <a:gd name="connsiteY1" fmla="*/ 1194 h 4187547"/>
              <a:gd name="connsiteX2" fmla="*/ 9719033 w 9761374"/>
              <a:gd name="connsiteY2" fmla="*/ 137574 h 4187547"/>
              <a:gd name="connsiteX3" fmla="*/ 9675361 w 9761374"/>
              <a:gd name="connsiteY3" fmla="*/ 1647089 h 4187547"/>
              <a:gd name="connsiteX4" fmla="*/ 9667887 w 9761374"/>
              <a:gd name="connsiteY4" fmla="*/ 3630039 h 4187547"/>
              <a:gd name="connsiteX5" fmla="*/ 9156509 w 9761374"/>
              <a:gd name="connsiteY5" fmla="*/ 3673064 h 4187547"/>
              <a:gd name="connsiteX6" fmla="*/ 8374371 w 9761374"/>
              <a:gd name="connsiteY6" fmla="*/ 3691906 h 4187547"/>
              <a:gd name="connsiteX7" fmla="*/ 8010603 w 9761374"/>
              <a:gd name="connsiteY7" fmla="*/ 3693288 h 4187547"/>
              <a:gd name="connsiteX8" fmla="*/ 7609628 w 9761374"/>
              <a:gd name="connsiteY8" fmla="*/ 3925298 h 4187547"/>
              <a:gd name="connsiteX9" fmla="*/ 6711904 w 9761374"/>
              <a:gd name="connsiteY9" fmla="*/ 4187270 h 4187547"/>
              <a:gd name="connsiteX10" fmla="*/ 6749875 w 9761374"/>
              <a:gd name="connsiteY10" fmla="*/ 3702948 h 4187547"/>
              <a:gd name="connsiteX11" fmla="*/ 6720705 w 9761374"/>
              <a:gd name="connsiteY11" fmla="*/ 3436308 h 4187547"/>
              <a:gd name="connsiteX12" fmla="*/ 6454608 w 9761374"/>
              <a:gd name="connsiteY12" fmla="*/ 3684848 h 4187547"/>
              <a:gd name="connsiteX13" fmla="*/ 258946 w 9761374"/>
              <a:gd name="connsiteY13" fmla="*/ 3658266 h 4187547"/>
              <a:gd name="connsiteX14" fmla="*/ 45709 w 9761374"/>
              <a:gd name="connsiteY14" fmla="*/ 2226976 h 4187547"/>
              <a:gd name="connsiteX15" fmla="*/ 0 w 9761374"/>
              <a:gd name="connsiteY15" fmla="*/ 123313 h 4187547"/>
              <a:gd name="connsiteX16" fmla="*/ 6334131 w 9761374"/>
              <a:gd name="connsiteY16" fmla="*/ 74489 h 4187547"/>
              <a:gd name="connsiteX0" fmla="*/ 6334131 w 9761374"/>
              <a:gd name="connsiteY0" fmla="*/ 74489 h 4191494"/>
              <a:gd name="connsiteX1" fmla="*/ 8894098 w 9761374"/>
              <a:gd name="connsiteY1" fmla="*/ 1194 h 4191494"/>
              <a:gd name="connsiteX2" fmla="*/ 9719033 w 9761374"/>
              <a:gd name="connsiteY2" fmla="*/ 137574 h 4191494"/>
              <a:gd name="connsiteX3" fmla="*/ 9675361 w 9761374"/>
              <a:gd name="connsiteY3" fmla="*/ 1647089 h 4191494"/>
              <a:gd name="connsiteX4" fmla="*/ 9667887 w 9761374"/>
              <a:gd name="connsiteY4" fmla="*/ 3630039 h 4191494"/>
              <a:gd name="connsiteX5" fmla="*/ 9156509 w 9761374"/>
              <a:gd name="connsiteY5" fmla="*/ 3673064 h 4191494"/>
              <a:gd name="connsiteX6" fmla="*/ 8374371 w 9761374"/>
              <a:gd name="connsiteY6" fmla="*/ 3691906 h 4191494"/>
              <a:gd name="connsiteX7" fmla="*/ 8010603 w 9761374"/>
              <a:gd name="connsiteY7" fmla="*/ 3693288 h 4191494"/>
              <a:gd name="connsiteX8" fmla="*/ 7609628 w 9761374"/>
              <a:gd name="connsiteY8" fmla="*/ 3925298 h 4191494"/>
              <a:gd name="connsiteX9" fmla="*/ 6711904 w 9761374"/>
              <a:gd name="connsiteY9" fmla="*/ 4187270 h 4191494"/>
              <a:gd name="connsiteX10" fmla="*/ 6880503 w 9761374"/>
              <a:gd name="connsiteY10" fmla="*/ 3702948 h 4191494"/>
              <a:gd name="connsiteX11" fmla="*/ 6720705 w 9761374"/>
              <a:gd name="connsiteY11" fmla="*/ 3436308 h 4191494"/>
              <a:gd name="connsiteX12" fmla="*/ 6454608 w 9761374"/>
              <a:gd name="connsiteY12" fmla="*/ 3684848 h 4191494"/>
              <a:gd name="connsiteX13" fmla="*/ 258946 w 9761374"/>
              <a:gd name="connsiteY13" fmla="*/ 3658266 h 4191494"/>
              <a:gd name="connsiteX14" fmla="*/ 45709 w 9761374"/>
              <a:gd name="connsiteY14" fmla="*/ 2226976 h 4191494"/>
              <a:gd name="connsiteX15" fmla="*/ 0 w 9761374"/>
              <a:gd name="connsiteY15" fmla="*/ 123313 h 4191494"/>
              <a:gd name="connsiteX16" fmla="*/ 6334131 w 9761374"/>
              <a:gd name="connsiteY16" fmla="*/ 74489 h 4191494"/>
              <a:gd name="connsiteX0" fmla="*/ 6334131 w 9761374"/>
              <a:gd name="connsiteY0" fmla="*/ 74489 h 4191494"/>
              <a:gd name="connsiteX1" fmla="*/ 8894098 w 9761374"/>
              <a:gd name="connsiteY1" fmla="*/ 1194 h 4191494"/>
              <a:gd name="connsiteX2" fmla="*/ 9719033 w 9761374"/>
              <a:gd name="connsiteY2" fmla="*/ 137574 h 4191494"/>
              <a:gd name="connsiteX3" fmla="*/ 9675361 w 9761374"/>
              <a:gd name="connsiteY3" fmla="*/ 1647089 h 4191494"/>
              <a:gd name="connsiteX4" fmla="*/ 9667887 w 9761374"/>
              <a:gd name="connsiteY4" fmla="*/ 3630039 h 4191494"/>
              <a:gd name="connsiteX5" fmla="*/ 9156509 w 9761374"/>
              <a:gd name="connsiteY5" fmla="*/ 3673064 h 4191494"/>
              <a:gd name="connsiteX6" fmla="*/ 8374371 w 9761374"/>
              <a:gd name="connsiteY6" fmla="*/ 3691906 h 4191494"/>
              <a:gd name="connsiteX7" fmla="*/ 8010603 w 9761374"/>
              <a:gd name="connsiteY7" fmla="*/ 3693288 h 4191494"/>
              <a:gd name="connsiteX8" fmla="*/ 7609628 w 9761374"/>
              <a:gd name="connsiteY8" fmla="*/ 3925298 h 4191494"/>
              <a:gd name="connsiteX9" fmla="*/ 6711904 w 9761374"/>
              <a:gd name="connsiteY9" fmla="*/ 4187270 h 4191494"/>
              <a:gd name="connsiteX10" fmla="*/ 6880503 w 9761374"/>
              <a:gd name="connsiteY10" fmla="*/ 3702948 h 4191494"/>
              <a:gd name="connsiteX11" fmla="*/ 6677162 w 9761374"/>
              <a:gd name="connsiteY11" fmla="*/ 3476107 h 4191494"/>
              <a:gd name="connsiteX12" fmla="*/ 6454608 w 9761374"/>
              <a:gd name="connsiteY12" fmla="*/ 3684848 h 4191494"/>
              <a:gd name="connsiteX13" fmla="*/ 258946 w 9761374"/>
              <a:gd name="connsiteY13" fmla="*/ 3658266 h 4191494"/>
              <a:gd name="connsiteX14" fmla="*/ 45709 w 9761374"/>
              <a:gd name="connsiteY14" fmla="*/ 2226976 h 4191494"/>
              <a:gd name="connsiteX15" fmla="*/ 0 w 9761374"/>
              <a:gd name="connsiteY15" fmla="*/ 123313 h 4191494"/>
              <a:gd name="connsiteX16" fmla="*/ 6334131 w 9761374"/>
              <a:gd name="connsiteY16" fmla="*/ 74489 h 4191494"/>
              <a:gd name="connsiteX0" fmla="*/ 6334131 w 9761374"/>
              <a:gd name="connsiteY0" fmla="*/ 74489 h 4191494"/>
              <a:gd name="connsiteX1" fmla="*/ 8894098 w 9761374"/>
              <a:gd name="connsiteY1" fmla="*/ 1194 h 4191494"/>
              <a:gd name="connsiteX2" fmla="*/ 9719033 w 9761374"/>
              <a:gd name="connsiteY2" fmla="*/ 137574 h 4191494"/>
              <a:gd name="connsiteX3" fmla="*/ 9675361 w 9761374"/>
              <a:gd name="connsiteY3" fmla="*/ 1647089 h 4191494"/>
              <a:gd name="connsiteX4" fmla="*/ 9667887 w 9761374"/>
              <a:gd name="connsiteY4" fmla="*/ 3630039 h 4191494"/>
              <a:gd name="connsiteX5" fmla="*/ 9156509 w 9761374"/>
              <a:gd name="connsiteY5" fmla="*/ 3673064 h 4191494"/>
              <a:gd name="connsiteX6" fmla="*/ 8374371 w 9761374"/>
              <a:gd name="connsiteY6" fmla="*/ 3691906 h 4191494"/>
              <a:gd name="connsiteX7" fmla="*/ 8010603 w 9761374"/>
              <a:gd name="connsiteY7" fmla="*/ 3693288 h 4191494"/>
              <a:gd name="connsiteX8" fmla="*/ 7609628 w 9761374"/>
              <a:gd name="connsiteY8" fmla="*/ 3925298 h 4191494"/>
              <a:gd name="connsiteX9" fmla="*/ 6711904 w 9761374"/>
              <a:gd name="connsiteY9" fmla="*/ 4187270 h 4191494"/>
              <a:gd name="connsiteX10" fmla="*/ 6880503 w 9761374"/>
              <a:gd name="connsiteY10" fmla="*/ 3702948 h 4191494"/>
              <a:gd name="connsiteX11" fmla="*/ 6454608 w 9761374"/>
              <a:gd name="connsiteY11" fmla="*/ 3684848 h 4191494"/>
              <a:gd name="connsiteX12" fmla="*/ 258946 w 9761374"/>
              <a:gd name="connsiteY12" fmla="*/ 3658266 h 4191494"/>
              <a:gd name="connsiteX13" fmla="*/ 45709 w 9761374"/>
              <a:gd name="connsiteY13" fmla="*/ 2226976 h 4191494"/>
              <a:gd name="connsiteX14" fmla="*/ 0 w 9761374"/>
              <a:gd name="connsiteY14" fmla="*/ 123313 h 4191494"/>
              <a:gd name="connsiteX15" fmla="*/ 6334131 w 9761374"/>
              <a:gd name="connsiteY15" fmla="*/ 74489 h 4191494"/>
              <a:gd name="connsiteX0" fmla="*/ 6334131 w 9761374"/>
              <a:gd name="connsiteY0" fmla="*/ 74489 h 4193164"/>
              <a:gd name="connsiteX1" fmla="*/ 8894098 w 9761374"/>
              <a:gd name="connsiteY1" fmla="*/ 1194 h 4193164"/>
              <a:gd name="connsiteX2" fmla="*/ 9719033 w 9761374"/>
              <a:gd name="connsiteY2" fmla="*/ 137574 h 4193164"/>
              <a:gd name="connsiteX3" fmla="*/ 9675361 w 9761374"/>
              <a:gd name="connsiteY3" fmla="*/ 1647089 h 4193164"/>
              <a:gd name="connsiteX4" fmla="*/ 9667887 w 9761374"/>
              <a:gd name="connsiteY4" fmla="*/ 3630039 h 4193164"/>
              <a:gd name="connsiteX5" fmla="*/ 9156509 w 9761374"/>
              <a:gd name="connsiteY5" fmla="*/ 3673064 h 4193164"/>
              <a:gd name="connsiteX6" fmla="*/ 8374371 w 9761374"/>
              <a:gd name="connsiteY6" fmla="*/ 3691906 h 4193164"/>
              <a:gd name="connsiteX7" fmla="*/ 8010603 w 9761374"/>
              <a:gd name="connsiteY7" fmla="*/ 3693288 h 4193164"/>
              <a:gd name="connsiteX8" fmla="*/ 7609628 w 9761374"/>
              <a:gd name="connsiteY8" fmla="*/ 3925298 h 4193164"/>
              <a:gd name="connsiteX9" fmla="*/ 6711904 w 9761374"/>
              <a:gd name="connsiteY9" fmla="*/ 4187270 h 4193164"/>
              <a:gd name="connsiteX10" fmla="*/ 6880503 w 9761374"/>
              <a:gd name="connsiteY10" fmla="*/ 3702948 h 4193164"/>
              <a:gd name="connsiteX11" fmla="*/ 6454608 w 9761374"/>
              <a:gd name="connsiteY11" fmla="*/ 3684848 h 4193164"/>
              <a:gd name="connsiteX12" fmla="*/ 258946 w 9761374"/>
              <a:gd name="connsiteY12" fmla="*/ 3658266 h 4193164"/>
              <a:gd name="connsiteX13" fmla="*/ 45709 w 9761374"/>
              <a:gd name="connsiteY13" fmla="*/ 2226976 h 4193164"/>
              <a:gd name="connsiteX14" fmla="*/ 0 w 9761374"/>
              <a:gd name="connsiteY14" fmla="*/ 123313 h 4193164"/>
              <a:gd name="connsiteX15" fmla="*/ 6334131 w 9761374"/>
              <a:gd name="connsiteY15" fmla="*/ 74489 h 4193164"/>
              <a:gd name="connsiteX0" fmla="*/ 6334131 w 9761374"/>
              <a:gd name="connsiteY0" fmla="*/ 74489 h 4191494"/>
              <a:gd name="connsiteX1" fmla="*/ 8894098 w 9761374"/>
              <a:gd name="connsiteY1" fmla="*/ 1194 h 4191494"/>
              <a:gd name="connsiteX2" fmla="*/ 9719033 w 9761374"/>
              <a:gd name="connsiteY2" fmla="*/ 137574 h 4191494"/>
              <a:gd name="connsiteX3" fmla="*/ 9675361 w 9761374"/>
              <a:gd name="connsiteY3" fmla="*/ 1647089 h 4191494"/>
              <a:gd name="connsiteX4" fmla="*/ 9667887 w 9761374"/>
              <a:gd name="connsiteY4" fmla="*/ 3630039 h 4191494"/>
              <a:gd name="connsiteX5" fmla="*/ 9156509 w 9761374"/>
              <a:gd name="connsiteY5" fmla="*/ 3673064 h 4191494"/>
              <a:gd name="connsiteX6" fmla="*/ 8374371 w 9761374"/>
              <a:gd name="connsiteY6" fmla="*/ 3691906 h 4191494"/>
              <a:gd name="connsiteX7" fmla="*/ 8010603 w 9761374"/>
              <a:gd name="connsiteY7" fmla="*/ 3693288 h 4191494"/>
              <a:gd name="connsiteX8" fmla="*/ 7609628 w 9761374"/>
              <a:gd name="connsiteY8" fmla="*/ 3925298 h 4191494"/>
              <a:gd name="connsiteX9" fmla="*/ 6711904 w 9761374"/>
              <a:gd name="connsiteY9" fmla="*/ 4187270 h 4191494"/>
              <a:gd name="connsiteX10" fmla="*/ 6880503 w 9761374"/>
              <a:gd name="connsiteY10" fmla="*/ 3702948 h 4191494"/>
              <a:gd name="connsiteX11" fmla="*/ 6454608 w 9761374"/>
              <a:gd name="connsiteY11" fmla="*/ 3684848 h 4191494"/>
              <a:gd name="connsiteX12" fmla="*/ 258946 w 9761374"/>
              <a:gd name="connsiteY12" fmla="*/ 3658266 h 4191494"/>
              <a:gd name="connsiteX13" fmla="*/ 45709 w 9761374"/>
              <a:gd name="connsiteY13" fmla="*/ 2226976 h 4191494"/>
              <a:gd name="connsiteX14" fmla="*/ 0 w 9761374"/>
              <a:gd name="connsiteY14" fmla="*/ 123313 h 4191494"/>
              <a:gd name="connsiteX15" fmla="*/ 6334131 w 9761374"/>
              <a:gd name="connsiteY15" fmla="*/ 74489 h 4191494"/>
              <a:gd name="connsiteX0" fmla="*/ 6334131 w 9761374"/>
              <a:gd name="connsiteY0" fmla="*/ 74489 h 4192513"/>
              <a:gd name="connsiteX1" fmla="*/ 8894098 w 9761374"/>
              <a:gd name="connsiteY1" fmla="*/ 1194 h 4192513"/>
              <a:gd name="connsiteX2" fmla="*/ 9719033 w 9761374"/>
              <a:gd name="connsiteY2" fmla="*/ 137574 h 4192513"/>
              <a:gd name="connsiteX3" fmla="*/ 9675361 w 9761374"/>
              <a:gd name="connsiteY3" fmla="*/ 1647089 h 4192513"/>
              <a:gd name="connsiteX4" fmla="*/ 9667887 w 9761374"/>
              <a:gd name="connsiteY4" fmla="*/ 3630039 h 4192513"/>
              <a:gd name="connsiteX5" fmla="*/ 9156509 w 9761374"/>
              <a:gd name="connsiteY5" fmla="*/ 3673064 h 4192513"/>
              <a:gd name="connsiteX6" fmla="*/ 8374371 w 9761374"/>
              <a:gd name="connsiteY6" fmla="*/ 3691906 h 4192513"/>
              <a:gd name="connsiteX7" fmla="*/ 8010603 w 9761374"/>
              <a:gd name="connsiteY7" fmla="*/ 3693288 h 4192513"/>
              <a:gd name="connsiteX8" fmla="*/ 7609628 w 9761374"/>
              <a:gd name="connsiteY8" fmla="*/ 3925298 h 4192513"/>
              <a:gd name="connsiteX9" fmla="*/ 6711904 w 9761374"/>
              <a:gd name="connsiteY9" fmla="*/ 4187270 h 4192513"/>
              <a:gd name="connsiteX10" fmla="*/ 6880503 w 9761374"/>
              <a:gd name="connsiteY10" fmla="*/ 3702948 h 4192513"/>
              <a:gd name="connsiteX11" fmla="*/ 6454608 w 9761374"/>
              <a:gd name="connsiteY11" fmla="*/ 3684848 h 4192513"/>
              <a:gd name="connsiteX12" fmla="*/ 258946 w 9761374"/>
              <a:gd name="connsiteY12" fmla="*/ 3658266 h 4192513"/>
              <a:gd name="connsiteX13" fmla="*/ 45709 w 9761374"/>
              <a:gd name="connsiteY13" fmla="*/ 2226976 h 4192513"/>
              <a:gd name="connsiteX14" fmla="*/ 0 w 9761374"/>
              <a:gd name="connsiteY14" fmla="*/ 123313 h 4192513"/>
              <a:gd name="connsiteX15" fmla="*/ 6334131 w 9761374"/>
              <a:gd name="connsiteY15" fmla="*/ 74489 h 4192513"/>
              <a:gd name="connsiteX0" fmla="*/ 6334131 w 9761374"/>
              <a:gd name="connsiteY0" fmla="*/ 74489 h 4191253"/>
              <a:gd name="connsiteX1" fmla="*/ 8894098 w 9761374"/>
              <a:gd name="connsiteY1" fmla="*/ 1194 h 4191253"/>
              <a:gd name="connsiteX2" fmla="*/ 9719033 w 9761374"/>
              <a:gd name="connsiteY2" fmla="*/ 137574 h 4191253"/>
              <a:gd name="connsiteX3" fmla="*/ 9675361 w 9761374"/>
              <a:gd name="connsiteY3" fmla="*/ 1647089 h 4191253"/>
              <a:gd name="connsiteX4" fmla="*/ 9667887 w 9761374"/>
              <a:gd name="connsiteY4" fmla="*/ 3630039 h 4191253"/>
              <a:gd name="connsiteX5" fmla="*/ 9156509 w 9761374"/>
              <a:gd name="connsiteY5" fmla="*/ 3673064 h 4191253"/>
              <a:gd name="connsiteX6" fmla="*/ 8374371 w 9761374"/>
              <a:gd name="connsiteY6" fmla="*/ 3691906 h 4191253"/>
              <a:gd name="connsiteX7" fmla="*/ 8010603 w 9761374"/>
              <a:gd name="connsiteY7" fmla="*/ 3693288 h 4191253"/>
              <a:gd name="connsiteX8" fmla="*/ 7609628 w 9761374"/>
              <a:gd name="connsiteY8" fmla="*/ 3925298 h 4191253"/>
              <a:gd name="connsiteX9" fmla="*/ 6711904 w 9761374"/>
              <a:gd name="connsiteY9" fmla="*/ 4187270 h 4191253"/>
              <a:gd name="connsiteX10" fmla="*/ 6880503 w 9761374"/>
              <a:gd name="connsiteY10" fmla="*/ 3702948 h 4191253"/>
              <a:gd name="connsiteX11" fmla="*/ 6454608 w 9761374"/>
              <a:gd name="connsiteY11" fmla="*/ 3684848 h 4191253"/>
              <a:gd name="connsiteX12" fmla="*/ 258946 w 9761374"/>
              <a:gd name="connsiteY12" fmla="*/ 3658266 h 4191253"/>
              <a:gd name="connsiteX13" fmla="*/ 45709 w 9761374"/>
              <a:gd name="connsiteY13" fmla="*/ 2226976 h 4191253"/>
              <a:gd name="connsiteX14" fmla="*/ 0 w 9761374"/>
              <a:gd name="connsiteY14" fmla="*/ 123313 h 4191253"/>
              <a:gd name="connsiteX15" fmla="*/ 6334131 w 9761374"/>
              <a:gd name="connsiteY15" fmla="*/ 74489 h 4191253"/>
              <a:gd name="connsiteX0" fmla="*/ 6334131 w 9761374"/>
              <a:gd name="connsiteY0" fmla="*/ 74489 h 4191253"/>
              <a:gd name="connsiteX1" fmla="*/ 8894098 w 9761374"/>
              <a:gd name="connsiteY1" fmla="*/ 1194 h 4191253"/>
              <a:gd name="connsiteX2" fmla="*/ 9719033 w 9761374"/>
              <a:gd name="connsiteY2" fmla="*/ 137574 h 4191253"/>
              <a:gd name="connsiteX3" fmla="*/ 9675361 w 9761374"/>
              <a:gd name="connsiteY3" fmla="*/ 1647089 h 4191253"/>
              <a:gd name="connsiteX4" fmla="*/ 9667887 w 9761374"/>
              <a:gd name="connsiteY4" fmla="*/ 3630039 h 4191253"/>
              <a:gd name="connsiteX5" fmla="*/ 9156509 w 9761374"/>
              <a:gd name="connsiteY5" fmla="*/ 3673064 h 4191253"/>
              <a:gd name="connsiteX6" fmla="*/ 8374371 w 9761374"/>
              <a:gd name="connsiteY6" fmla="*/ 3691906 h 4191253"/>
              <a:gd name="connsiteX7" fmla="*/ 8010603 w 9761374"/>
              <a:gd name="connsiteY7" fmla="*/ 3693288 h 4191253"/>
              <a:gd name="connsiteX8" fmla="*/ 7609628 w 9761374"/>
              <a:gd name="connsiteY8" fmla="*/ 3925298 h 4191253"/>
              <a:gd name="connsiteX9" fmla="*/ 6711904 w 9761374"/>
              <a:gd name="connsiteY9" fmla="*/ 4187270 h 4191253"/>
              <a:gd name="connsiteX10" fmla="*/ 6880503 w 9761374"/>
              <a:gd name="connsiteY10" fmla="*/ 3702948 h 4191253"/>
              <a:gd name="connsiteX11" fmla="*/ 6454608 w 9761374"/>
              <a:gd name="connsiteY11" fmla="*/ 3684848 h 4191253"/>
              <a:gd name="connsiteX12" fmla="*/ 269832 w 9761374"/>
              <a:gd name="connsiteY12" fmla="*/ 3717963 h 4191253"/>
              <a:gd name="connsiteX13" fmla="*/ 45709 w 9761374"/>
              <a:gd name="connsiteY13" fmla="*/ 2226976 h 4191253"/>
              <a:gd name="connsiteX14" fmla="*/ 0 w 9761374"/>
              <a:gd name="connsiteY14" fmla="*/ 123313 h 4191253"/>
              <a:gd name="connsiteX15" fmla="*/ 6334131 w 9761374"/>
              <a:gd name="connsiteY15" fmla="*/ 74489 h 4191253"/>
              <a:gd name="connsiteX0" fmla="*/ 6334131 w 9761374"/>
              <a:gd name="connsiteY0" fmla="*/ 74489 h 4191253"/>
              <a:gd name="connsiteX1" fmla="*/ 8894098 w 9761374"/>
              <a:gd name="connsiteY1" fmla="*/ 1194 h 4191253"/>
              <a:gd name="connsiteX2" fmla="*/ 9719033 w 9761374"/>
              <a:gd name="connsiteY2" fmla="*/ 137574 h 4191253"/>
              <a:gd name="connsiteX3" fmla="*/ 9675361 w 9761374"/>
              <a:gd name="connsiteY3" fmla="*/ 1647089 h 4191253"/>
              <a:gd name="connsiteX4" fmla="*/ 9667887 w 9761374"/>
              <a:gd name="connsiteY4" fmla="*/ 3630039 h 4191253"/>
              <a:gd name="connsiteX5" fmla="*/ 9156509 w 9761374"/>
              <a:gd name="connsiteY5" fmla="*/ 3673064 h 4191253"/>
              <a:gd name="connsiteX6" fmla="*/ 8374371 w 9761374"/>
              <a:gd name="connsiteY6" fmla="*/ 3691906 h 4191253"/>
              <a:gd name="connsiteX7" fmla="*/ 8010603 w 9761374"/>
              <a:gd name="connsiteY7" fmla="*/ 3693288 h 4191253"/>
              <a:gd name="connsiteX8" fmla="*/ 7609628 w 9761374"/>
              <a:gd name="connsiteY8" fmla="*/ 3925298 h 4191253"/>
              <a:gd name="connsiteX9" fmla="*/ 6711904 w 9761374"/>
              <a:gd name="connsiteY9" fmla="*/ 4187270 h 4191253"/>
              <a:gd name="connsiteX10" fmla="*/ 6880503 w 9761374"/>
              <a:gd name="connsiteY10" fmla="*/ 3702948 h 4191253"/>
              <a:gd name="connsiteX11" fmla="*/ 6454608 w 9761374"/>
              <a:gd name="connsiteY11" fmla="*/ 3684848 h 4191253"/>
              <a:gd name="connsiteX12" fmla="*/ 269832 w 9761374"/>
              <a:gd name="connsiteY12" fmla="*/ 3717963 h 4191253"/>
              <a:gd name="connsiteX13" fmla="*/ 45709 w 9761374"/>
              <a:gd name="connsiteY13" fmla="*/ 2226976 h 4191253"/>
              <a:gd name="connsiteX14" fmla="*/ 0 w 9761374"/>
              <a:gd name="connsiteY14" fmla="*/ 123313 h 4191253"/>
              <a:gd name="connsiteX15" fmla="*/ 6334131 w 9761374"/>
              <a:gd name="connsiteY15" fmla="*/ 74489 h 4191253"/>
              <a:gd name="connsiteX0" fmla="*/ 6334131 w 9761374"/>
              <a:gd name="connsiteY0" fmla="*/ 74489 h 4191253"/>
              <a:gd name="connsiteX1" fmla="*/ 8894098 w 9761374"/>
              <a:gd name="connsiteY1" fmla="*/ 1194 h 4191253"/>
              <a:gd name="connsiteX2" fmla="*/ 9719033 w 9761374"/>
              <a:gd name="connsiteY2" fmla="*/ 137574 h 4191253"/>
              <a:gd name="connsiteX3" fmla="*/ 9675361 w 9761374"/>
              <a:gd name="connsiteY3" fmla="*/ 1647089 h 4191253"/>
              <a:gd name="connsiteX4" fmla="*/ 9667887 w 9761374"/>
              <a:gd name="connsiteY4" fmla="*/ 3630039 h 4191253"/>
              <a:gd name="connsiteX5" fmla="*/ 9156509 w 9761374"/>
              <a:gd name="connsiteY5" fmla="*/ 3673064 h 4191253"/>
              <a:gd name="connsiteX6" fmla="*/ 8374371 w 9761374"/>
              <a:gd name="connsiteY6" fmla="*/ 3691906 h 4191253"/>
              <a:gd name="connsiteX7" fmla="*/ 8010603 w 9761374"/>
              <a:gd name="connsiteY7" fmla="*/ 3693288 h 4191253"/>
              <a:gd name="connsiteX8" fmla="*/ 7609628 w 9761374"/>
              <a:gd name="connsiteY8" fmla="*/ 3925298 h 4191253"/>
              <a:gd name="connsiteX9" fmla="*/ 6711904 w 9761374"/>
              <a:gd name="connsiteY9" fmla="*/ 4187270 h 4191253"/>
              <a:gd name="connsiteX10" fmla="*/ 6880503 w 9761374"/>
              <a:gd name="connsiteY10" fmla="*/ 3702948 h 4191253"/>
              <a:gd name="connsiteX11" fmla="*/ 6454608 w 9761374"/>
              <a:gd name="connsiteY11" fmla="*/ 3684848 h 4191253"/>
              <a:gd name="connsiteX12" fmla="*/ 269832 w 9761374"/>
              <a:gd name="connsiteY12" fmla="*/ 3717963 h 4191253"/>
              <a:gd name="connsiteX13" fmla="*/ 45709 w 9761374"/>
              <a:gd name="connsiteY13" fmla="*/ 2226976 h 4191253"/>
              <a:gd name="connsiteX14" fmla="*/ 0 w 9761374"/>
              <a:gd name="connsiteY14" fmla="*/ 123313 h 4191253"/>
              <a:gd name="connsiteX15" fmla="*/ 6334131 w 9761374"/>
              <a:gd name="connsiteY15" fmla="*/ 74489 h 4191253"/>
              <a:gd name="connsiteX0" fmla="*/ 6334131 w 9761374"/>
              <a:gd name="connsiteY0" fmla="*/ 74489 h 4191253"/>
              <a:gd name="connsiteX1" fmla="*/ 8894098 w 9761374"/>
              <a:gd name="connsiteY1" fmla="*/ 1194 h 4191253"/>
              <a:gd name="connsiteX2" fmla="*/ 9719033 w 9761374"/>
              <a:gd name="connsiteY2" fmla="*/ 137574 h 4191253"/>
              <a:gd name="connsiteX3" fmla="*/ 9675361 w 9761374"/>
              <a:gd name="connsiteY3" fmla="*/ 1647089 h 4191253"/>
              <a:gd name="connsiteX4" fmla="*/ 9667887 w 9761374"/>
              <a:gd name="connsiteY4" fmla="*/ 3630039 h 4191253"/>
              <a:gd name="connsiteX5" fmla="*/ 9156509 w 9761374"/>
              <a:gd name="connsiteY5" fmla="*/ 3673064 h 4191253"/>
              <a:gd name="connsiteX6" fmla="*/ 8374371 w 9761374"/>
              <a:gd name="connsiteY6" fmla="*/ 3691906 h 4191253"/>
              <a:gd name="connsiteX7" fmla="*/ 8010603 w 9761374"/>
              <a:gd name="connsiteY7" fmla="*/ 3693288 h 4191253"/>
              <a:gd name="connsiteX8" fmla="*/ 7609628 w 9761374"/>
              <a:gd name="connsiteY8" fmla="*/ 3925298 h 4191253"/>
              <a:gd name="connsiteX9" fmla="*/ 6711904 w 9761374"/>
              <a:gd name="connsiteY9" fmla="*/ 4187270 h 4191253"/>
              <a:gd name="connsiteX10" fmla="*/ 6880503 w 9761374"/>
              <a:gd name="connsiteY10" fmla="*/ 3702948 h 4191253"/>
              <a:gd name="connsiteX11" fmla="*/ 6454608 w 9761374"/>
              <a:gd name="connsiteY11" fmla="*/ 3684848 h 4191253"/>
              <a:gd name="connsiteX12" fmla="*/ 269832 w 9761374"/>
              <a:gd name="connsiteY12" fmla="*/ 3717963 h 4191253"/>
              <a:gd name="connsiteX13" fmla="*/ 45709 w 9761374"/>
              <a:gd name="connsiteY13" fmla="*/ 2226976 h 4191253"/>
              <a:gd name="connsiteX14" fmla="*/ 0 w 9761374"/>
              <a:gd name="connsiteY14" fmla="*/ 123313 h 4191253"/>
              <a:gd name="connsiteX15" fmla="*/ 6334131 w 9761374"/>
              <a:gd name="connsiteY15" fmla="*/ 74489 h 4191253"/>
              <a:gd name="connsiteX0" fmla="*/ 6334131 w 9761374"/>
              <a:gd name="connsiteY0" fmla="*/ 74489 h 4191253"/>
              <a:gd name="connsiteX1" fmla="*/ 8894098 w 9761374"/>
              <a:gd name="connsiteY1" fmla="*/ 1194 h 4191253"/>
              <a:gd name="connsiteX2" fmla="*/ 9719033 w 9761374"/>
              <a:gd name="connsiteY2" fmla="*/ 137574 h 4191253"/>
              <a:gd name="connsiteX3" fmla="*/ 9675361 w 9761374"/>
              <a:gd name="connsiteY3" fmla="*/ 1647089 h 4191253"/>
              <a:gd name="connsiteX4" fmla="*/ 9667887 w 9761374"/>
              <a:gd name="connsiteY4" fmla="*/ 3630039 h 4191253"/>
              <a:gd name="connsiteX5" fmla="*/ 9156509 w 9761374"/>
              <a:gd name="connsiteY5" fmla="*/ 3673064 h 4191253"/>
              <a:gd name="connsiteX6" fmla="*/ 8374371 w 9761374"/>
              <a:gd name="connsiteY6" fmla="*/ 3691906 h 4191253"/>
              <a:gd name="connsiteX7" fmla="*/ 8010603 w 9761374"/>
              <a:gd name="connsiteY7" fmla="*/ 3693288 h 4191253"/>
              <a:gd name="connsiteX8" fmla="*/ 7609628 w 9761374"/>
              <a:gd name="connsiteY8" fmla="*/ 3925298 h 4191253"/>
              <a:gd name="connsiteX9" fmla="*/ 6711904 w 9761374"/>
              <a:gd name="connsiteY9" fmla="*/ 4187270 h 4191253"/>
              <a:gd name="connsiteX10" fmla="*/ 6880503 w 9761374"/>
              <a:gd name="connsiteY10" fmla="*/ 3702948 h 4191253"/>
              <a:gd name="connsiteX11" fmla="*/ 6454608 w 9761374"/>
              <a:gd name="connsiteY11" fmla="*/ 3684848 h 4191253"/>
              <a:gd name="connsiteX12" fmla="*/ 204518 w 9761374"/>
              <a:gd name="connsiteY12" fmla="*/ 3727912 h 4191253"/>
              <a:gd name="connsiteX13" fmla="*/ 45709 w 9761374"/>
              <a:gd name="connsiteY13" fmla="*/ 2226976 h 4191253"/>
              <a:gd name="connsiteX14" fmla="*/ 0 w 9761374"/>
              <a:gd name="connsiteY14" fmla="*/ 123313 h 4191253"/>
              <a:gd name="connsiteX15" fmla="*/ 6334131 w 9761374"/>
              <a:gd name="connsiteY15" fmla="*/ 74489 h 4191253"/>
              <a:gd name="connsiteX0" fmla="*/ 6334131 w 9761374"/>
              <a:gd name="connsiteY0" fmla="*/ 74489 h 4191253"/>
              <a:gd name="connsiteX1" fmla="*/ 8894098 w 9761374"/>
              <a:gd name="connsiteY1" fmla="*/ 1194 h 4191253"/>
              <a:gd name="connsiteX2" fmla="*/ 9719033 w 9761374"/>
              <a:gd name="connsiteY2" fmla="*/ 137574 h 4191253"/>
              <a:gd name="connsiteX3" fmla="*/ 9675361 w 9761374"/>
              <a:gd name="connsiteY3" fmla="*/ 1647089 h 4191253"/>
              <a:gd name="connsiteX4" fmla="*/ 9667887 w 9761374"/>
              <a:gd name="connsiteY4" fmla="*/ 3630039 h 4191253"/>
              <a:gd name="connsiteX5" fmla="*/ 9156509 w 9761374"/>
              <a:gd name="connsiteY5" fmla="*/ 3673064 h 4191253"/>
              <a:gd name="connsiteX6" fmla="*/ 8374371 w 9761374"/>
              <a:gd name="connsiteY6" fmla="*/ 3691906 h 4191253"/>
              <a:gd name="connsiteX7" fmla="*/ 8010603 w 9761374"/>
              <a:gd name="connsiteY7" fmla="*/ 3693288 h 4191253"/>
              <a:gd name="connsiteX8" fmla="*/ 7609628 w 9761374"/>
              <a:gd name="connsiteY8" fmla="*/ 3925298 h 4191253"/>
              <a:gd name="connsiteX9" fmla="*/ 6711904 w 9761374"/>
              <a:gd name="connsiteY9" fmla="*/ 4187270 h 4191253"/>
              <a:gd name="connsiteX10" fmla="*/ 6880503 w 9761374"/>
              <a:gd name="connsiteY10" fmla="*/ 3702948 h 4191253"/>
              <a:gd name="connsiteX11" fmla="*/ 6454608 w 9761374"/>
              <a:gd name="connsiteY11" fmla="*/ 3684848 h 4191253"/>
              <a:gd name="connsiteX12" fmla="*/ 204518 w 9761374"/>
              <a:gd name="connsiteY12" fmla="*/ 3727912 h 4191253"/>
              <a:gd name="connsiteX13" fmla="*/ 45709 w 9761374"/>
              <a:gd name="connsiteY13" fmla="*/ 2226976 h 4191253"/>
              <a:gd name="connsiteX14" fmla="*/ 0 w 9761374"/>
              <a:gd name="connsiteY14" fmla="*/ 123313 h 4191253"/>
              <a:gd name="connsiteX15" fmla="*/ 6334131 w 9761374"/>
              <a:gd name="connsiteY15" fmla="*/ 74489 h 4191253"/>
              <a:gd name="connsiteX0" fmla="*/ 6334131 w 9761374"/>
              <a:gd name="connsiteY0" fmla="*/ 74489 h 4191253"/>
              <a:gd name="connsiteX1" fmla="*/ 8894098 w 9761374"/>
              <a:gd name="connsiteY1" fmla="*/ 1194 h 4191253"/>
              <a:gd name="connsiteX2" fmla="*/ 9719033 w 9761374"/>
              <a:gd name="connsiteY2" fmla="*/ 137574 h 4191253"/>
              <a:gd name="connsiteX3" fmla="*/ 9675361 w 9761374"/>
              <a:gd name="connsiteY3" fmla="*/ 1647089 h 4191253"/>
              <a:gd name="connsiteX4" fmla="*/ 9667887 w 9761374"/>
              <a:gd name="connsiteY4" fmla="*/ 3630039 h 4191253"/>
              <a:gd name="connsiteX5" fmla="*/ 9156509 w 9761374"/>
              <a:gd name="connsiteY5" fmla="*/ 3673064 h 4191253"/>
              <a:gd name="connsiteX6" fmla="*/ 8374371 w 9761374"/>
              <a:gd name="connsiteY6" fmla="*/ 3691906 h 4191253"/>
              <a:gd name="connsiteX7" fmla="*/ 8010603 w 9761374"/>
              <a:gd name="connsiteY7" fmla="*/ 3693288 h 4191253"/>
              <a:gd name="connsiteX8" fmla="*/ 7609628 w 9761374"/>
              <a:gd name="connsiteY8" fmla="*/ 3925298 h 4191253"/>
              <a:gd name="connsiteX9" fmla="*/ 6711904 w 9761374"/>
              <a:gd name="connsiteY9" fmla="*/ 4187270 h 4191253"/>
              <a:gd name="connsiteX10" fmla="*/ 6880503 w 9761374"/>
              <a:gd name="connsiteY10" fmla="*/ 3702948 h 4191253"/>
              <a:gd name="connsiteX11" fmla="*/ 6454608 w 9761374"/>
              <a:gd name="connsiteY11" fmla="*/ 3684848 h 4191253"/>
              <a:gd name="connsiteX12" fmla="*/ 204518 w 9761374"/>
              <a:gd name="connsiteY12" fmla="*/ 3727912 h 4191253"/>
              <a:gd name="connsiteX13" fmla="*/ 45709 w 9761374"/>
              <a:gd name="connsiteY13" fmla="*/ 2226976 h 4191253"/>
              <a:gd name="connsiteX14" fmla="*/ 0 w 9761374"/>
              <a:gd name="connsiteY14" fmla="*/ 123313 h 4191253"/>
              <a:gd name="connsiteX15" fmla="*/ 6334131 w 9761374"/>
              <a:gd name="connsiteY15" fmla="*/ 74489 h 4191253"/>
              <a:gd name="connsiteX0" fmla="*/ 6334131 w 9761374"/>
              <a:gd name="connsiteY0" fmla="*/ 74489 h 4191253"/>
              <a:gd name="connsiteX1" fmla="*/ 8894098 w 9761374"/>
              <a:gd name="connsiteY1" fmla="*/ 1194 h 4191253"/>
              <a:gd name="connsiteX2" fmla="*/ 9719033 w 9761374"/>
              <a:gd name="connsiteY2" fmla="*/ 137574 h 4191253"/>
              <a:gd name="connsiteX3" fmla="*/ 9675361 w 9761374"/>
              <a:gd name="connsiteY3" fmla="*/ 1647089 h 4191253"/>
              <a:gd name="connsiteX4" fmla="*/ 9667887 w 9761374"/>
              <a:gd name="connsiteY4" fmla="*/ 3630039 h 4191253"/>
              <a:gd name="connsiteX5" fmla="*/ 9156509 w 9761374"/>
              <a:gd name="connsiteY5" fmla="*/ 3673064 h 4191253"/>
              <a:gd name="connsiteX6" fmla="*/ 8374371 w 9761374"/>
              <a:gd name="connsiteY6" fmla="*/ 3691906 h 4191253"/>
              <a:gd name="connsiteX7" fmla="*/ 8010603 w 9761374"/>
              <a:gd name="connsiteY7" fmla="*/ 3693288 h 4191253"/>
              <a:gd name="connsiteX8" fmla="*/ 7609628 w 9761374"/>
              <a:gd name="connsiteY8" fmla="*/ 3925298 h 4191253"/>
              <a:gd name="connsiteX9" fmla="*/ 6711904 w 9761374"/>
              <a:gd name="connsiteY9" fmla="*/ 4187270 h 4191253"/>
              <a:gd name="connsiteX10" fmla="*/ 6880503 w 9761374"/>
              <a:gd name="connsiteY10" fmla="*/ 3702948 h 4191253"/>
              <a:gd name="connsiteX11" fmla="*/ 6247779 w 9761374"/>
              <a:gd name="connsiteY11" fmla="*/ 3684848 h 4191253"/>
              <a:gd name="connsiteX12" fmla="*/ 204518 w 9761374"/>
              <a:gd name="connsiteY12" fmla="*/ 3727912 h 4191253"/>
              <a:gd name="connsiteX13" fmla="*/ 45709 w 9761374"/>
              <a:gd name="connsiteY13" fmla="*/ 2226976 h 4191253"/>
              <a:gd name="connsiteX14" fmla="*/ 0 w 9761374"/>
              <a:gd name="connsiteY14" fmla="*/ 123313 h 4191253"/>
              <a:gd name="connsiteX15" fmla="*/ 6334131 w 9761374"/>
              <a:gd name="connsiteY15" fmla="*/ 74489 h 4191253"/>
              <a:gd name="connsiteX0" fmla="*/ 6334131 w 9761374"/>
              <a:gd name="connsiteY0" fmla="*/ 74489 h 4191253"/>
              <a:gd name="connsiteX1" fmla="*/ 8894098 w 9761374"/>
              <a:gd name="connsiteY1" fmla="*/ 1194 h 4191253"/>
              <a:gd name="connsiteX2" fmla="*/ 9719033 w 9761374"/>
              <a:gd name="connsiteY2" fmla="*/ 137574 h 4191253"/>
              <a:gd name="connsiteX3" fmla="*/ 9675361 w 9761374"/>
              <a:gd name="connsiteY3" fmla="*/ 1647089 h 4191253"/>
              <a:gd name="connsiteX4" fmla="*/ 9667887 w 9761374"/>
              <a:gd name="connsiteY4" fmla="*/ 3630039 h 4191253"/>
              <a:gd name="connsiteX5" fmla="*/ 9156509 w 9761374"/>
              <a:gd name="connsiteY5" fmla="*/ 3673064 h 4191253"/>
              <a:gd name="connsiteX6" fmla="*/ 8374371 w 9761374"/>
              <a:gd name="connsiteY6" fmla="*/ 3691906 h 4191253"/>
              <a:gd name="connsiteX7" fmla="*/ 8010603 w 9761374"/>
              <a:gd name="connsiteY7" fmla="*/ 3693288 h 4191253"/>
              <a:gd name="connsiteX8" fmla="*/ 7609628 w 9761374"/>
              <a:gd name="connsiteY8" fmla="*/ 3925298 h 4191253"/>
              <a:gd name="connsiteX9" fmla="*/ 6711904 w 9761374"/>
              <a:gd name="connsiteY9" fmla="*/ 4187270 h 4191253"/>
              <a:gd name="connsiteX10" fmla="*/ 6880503 w 9761374"/>
              <a:gd name="connsiteY10" fmla="*/ 3702948 h 4191253"/>
              <a:gd name="connsiteX11" fmla="*/ 6247779 w 9761374"/>
              <a:gd name="connsiteY11" fmla="*/ 3684848 h 4191253"/>
              <a:gd name="connsiteX12" fmla="*/ 204518 w 9761374"/>
              <a:gd name="connsiteY12" fmla="*/ 3727912 h 4191253"/>
              <a:gd name="connsiteX13" fmla="*/ 45709 w 9761374"/>
              <a:gd name="connsiteY13" fmla="*/ 2226976 h 4191253"/>
              <a:gd name="connsiteX14" fmla="*/ 0 w 9761374"/>
              <a:gd name="connsiteY14" fmla="*/ 123313 h 4191253"/>
              <a:gd name="connsiteX15" fmla="*/ 6334131 w 9761374"/>
              <a:gd name="connsiteY15" fmla="*/ 74489 h 4191253"/>
              <a:gd name="connsiteX0" fmla="*/ 6334131 w 9761374"/>
              <a:gd name="connsiteY0" fmla="*/ 74489 h 4229331"/>
              <a:gd name="connsiteX1" fmla="*/ 8894098 w 9761374"/>
              <a:gd name="connsiteY1" fmla="*/ 1194 h 4229331"/>
              <a:gd name="connsiteX2" fmla="*/ 9719033 w 9761374"/>
              <a:gd name="connsiteY2" fmla="*/ 137574 h 4229331"/>
              <a:gd name="connsiteX3" fmla="*/ 9675361 w 9761374"/>
              <a:gd name="connsiteY3" fmla="*/ 1647089 h 4229331"/>
              <a:gd name="connsiteX4" fmla="*/ 9667887 w 9761374"/>
              <a:gd name="connsiteY4" fmla="*/ 3630039 h 4229331"/>
              <a:gd name="connsiteX5" fmla="*/ 9156509 w 9761374"/>
              <a:gd name="connsiteY5" fmla="*/ 3673064 h 4229331"/>
              <a:gd name="connsiteX6" fmla="*/ 8374371 w 9761374"/>
              <a:gd name="connsiteY6" fmla="*/ 3691906 h 4229331"/>
              <a:gd name="connsiteX7" fmla="*/ 8010603 w 9761374"/>
              <a:gd name="connsiteY7" fmla="*/ 3693288 h 4229331"/>
              <a:gd name="connsiteX8" fmla="*/ 7609628 w 9761374"/>
              <a:gd name="connsiteY8" fmla="*/ 3925298 h 4229331"/>
              <a:gd name="connsiteX9" fmla="*/ 6891313 w 9761374"/>
              <a:gd name="connsiteY9" fmla="*/ 4174512 h 4229331"/>
              <a:gd name="connsiteX10" fmla="*/ 6711904 w 9761374"/>
              <a:gd name="connsiteY10" fmla="*/ 4187270 h 4229331"/>
              <a:gd name="connsiteX11" fmla="*/ 6880503 w 9761374"/>
              <a:gd name="connsiteY11" fmla="*/ 3702948 h 4229331"/>
              <a:gd name="connsiteX12" fmla="*/ 6247779 w 9761374"/>
              <a:gd name="connsiteY12" fmla="*/ 3684848 h 4229331"/>
              <a:gd name="connsiteX13" fmla="*/ 204518 w 9761374"/>
              <a:gd name="connsiteY13" fmla="*/ 3727912 h 4229331"/>
              <a:gd name="connsiteX14" fmla="*/ 45709 w 9761374"/>
              <a:gd name="connsiteY14" fmla="*/ 2226976 h 4229331"/>
              <a:gd name="connsiteX15" fmla="*/ 0 w 9761374"/>
              <a:gd name="connsiteY15" fmla="*/ 123313 h 4229331"/>
              <a:gd name="connsiteX16" fmla="*/ 6334131 w 9761374"/>
              <a:gd name="connsiteY16" fmla="*/ 74489 h 4229331"/>
              <a:gd name="connsiteX0" fmla="*/ 6334131 w 9761374"/>
              <a:gd name="connsiteY0" fmla="*/ 74489 h 4181411"/>
              <a:gd name="connsiteX1" fmla="*/ 8894098 w 9761374"/>
              <a:gd name="connsiteY1" fmla="*/ 1194 h 4181411"/>
              <a:gd name="connsiteX2" fmla="*/ 9719033 w 9761374"/>
              <a:gd name="connsiteY2" fmla="*/ 137574 h 4181411"/>
              <a:gd name="connsiteX3" fmla="*/ 9675361 w 9761374"/>
              <a:gd name="connsiteY3" fmla="*/ 1647089 h 4181411"/>
              <a:gd name="connsiteX4" fmla="*/ 9667887 w 9761374"/>
              <a:gd name="connsiteY4" fmla="*/ 3630039 h 4181411"/>
              <a:gd name="connsiteX5" fmla="*/ 9156509 w 9761374"/>
              <a:gd name="connsiteY5" fmla="*/ 3673064 h 4181411"/>
              <a:gd name="connsiteX6" fmla="*/ 8374371 w 9761374"/>
              <a:gd name="connsiteY6" fmla="*/ 3691906 h 4181411"/>
              <a:gd name="connsiteX7" fmla="*/ 8010603 w 9761374"/>
              <a:gd name="connsiteY7" fmla="*/ 3693288 h 4181411"/>
              <a:gd name="connsiteX8" fmla="*/ 7609628 w 9761374"/>
              <a:gd name="connsiteY8" fmla="*/ 3925298 h 4181411"/>
              <a:gd name="connsiteX9" fmla="*/ 6891313 w 9761374"/>
              <a:gd name="connsiteY9" fmla="*/ 4174512 h 4181411"/>
              <a:gd name="connsiteX10" fmla="*/ 6976141 w 9761374"/>
              <a:gd name="connsiteY10" fmla="*/ 3964822 h 4181411"/>
              <a:gd name="connsiteX11" fmla="*/ 6880503 w 9761374"/>
              <a:gd name="connsiteY11" fmla="*/ 3702948 h 4181411"/>
              <a:gd name="connsiteX12" fmla="*/ 6247779 w 9761374"/>
              <a:gd name="connsiteY12" fmla="*/ 3684848 h 4181411"/>
              <a:gd name="connsiteX13" fmla="*/ 204518 w 9761374"/>
              <a:gd name="connsiteY13" fmla="*/ 3727912 h 4181411"/>
              <a:gd name="connsiteX14" fmla="*/ 45709 w 9761374"/>
              <a:gd name="connsiteY14" fmla="*/ 2226976 h 4181411"/>
              <a:gd name="connsiteX15" fmla="*/ 0 w 9761374"/>
              <a:gd name="connsiteY15" fmla="*/ 123313 h 4181411"/>
              <a:gd name="connsiteX16" fmla="*/ 6334131 w 9761374"/>
              <a:gd name="connsiteY16" fmla="*/ 74489 h 4181411"/>
              <a:gd name="connsiteX0" fmla="*/ 6334131 w 9761374"/>
              <a:gd name="connsiteY0" fmla="*/ 74489 h 4175591"/>
              <a:gd name="connsiteX1" fmla="*/ 8894098 w 9761374"/>
              <a:gd name="connsiteY1" fmla="*/ 1194 h 4175591"/>
              <a:gd name="connsiteX2" fmla="*/ 9719033 w 9761374"/>
              <a:gd name="connsiteY2" fmla="*/ 137574 h 4175591"/>
              <a:gd name="connsiteX3" fmla="*/ 9675361 w 9761374"/>
              <a:gd name="connsiteY3" fmla="*/ 1647089 h 4175591"/>
              <a:gd name="connsiteX4" fmla="*/ 9667887 w 9761374"/>
              <a:gd name="connsiteY4" fmla="*/ 3630039 h 4175591"/>
              <a:gd name="connsiteX5" fmla="*/ 9156509 w 9761374"/>
              <a:gd name="connsiteY5" fmla="*/ 3673064 h 4175591"/>
              <a:gd name="connsiteX6" fmla="*/ 8374371 w 9761374"/>
              <a:gd name="connsiteY6" fmla="*/ 3691906 h 4175591"/>
              <a:gd name="connsiteX7" fmla="*/ 8010603 w 9761374"/>
              <a:gd name="connsiteY7" fmla="*/ 3693288 h 4175591"/>
              <a:gd name="connsiteX8" fmla="*/ 7609628 w 9761374"/>
              <a:gd name="connsiteY8" fmla="*/ 3925298 h 4175591"/>
              <a:gd name="connsiteX9" fmla="*/ 6891313 w 9761374"/>
              <a:gd name="connsiteY9" fmla="*/ 4174512 h 4175591"/>
              <a:gd name="connsiteX10" fmla="*/ 6976141 w 9761374"/>
              <a:gd name="connsiteY10" fmla="*/ 3964822 h 4175591"/>
              <a:gd name="connsiteX11" fmla="*/ 6880503 w 9761374"/>
              <a:gd name="connsiteY11" fmla="*/ 3702948 h 4175591"/>
              <a:gd name="connsiteX12" fmla="*/ 6247779 w 9761374"/>
              <a:gd name="connsiteY12" fmla="*/ 3684848 h 4175591"/>
              <a:gd name="connsiteX13" fmla="*/ 204518 w 9761374"/>
              <a:gd name="connsiteY13" fmla="*/ 3727912 h 4175591"/>
              <a:gd name="connsiteX14" fmla="*/ 45709 w 9761374"/>
              <a:gd name="connsiteY14" fmla="*/ 2226976 h 4175591"/>
              <a:gd name="connsiteX15" fmla="*/ 0 w 9761374"/>
              <a:gd name="connsiteY15" fmla="*/ 123313 h 4175591"/>
              <a:gd name="connsiteX16" fmla="*/ 6334131 w 9761374"/>
              <a:gd name="connsiteY16" fmla="*/ 74489 h 4175591"/>
              <a:gd name="connsiteX0" fmla="*/ 6334131 w 9761374"/>
              <a:gd name="connsiteY0" fmla="*/ 74489 h 4174984"/>
              <a:gd name="connsiteX1" fmla="*/ 8894098 w 9761374"/>
              <a:gd name="connsiteY1" fmla="*/ 1194 h 4174984"/>
              <a:gd name="connsiteX2" fmla="*/ 9719033 w 9761374"/>
              <a:gd name="connsiteY2" fmla="*/ 137574 h 4174984"/>
              <a:gd name="connsiteX3" fmla="*/ 9675361 w 9761374"/>
              <a:gd name="connsiteY3" fmla="*/ 1647089 h 4174984"/>
              <a:gd name="connsiteX4" fmla="*/ 9667887 w 9761374"/>
              <a:gd name="connsiteY4" fmla="*/ 3630039 h 4174984"/>
              <a:gd name="connsiteX5" fmla="*/ 9156509 w 9761374"/>
              <a:gd name="connsiteY5" fmla="*/ 3673064 h 4174984"/>
              <a:gd name="connsiteX6" fmla="*/ 8374371 w 9761374"/>
              <a:gd name="connsiteY6" fmla="*/ 3691906 h 4174984"/>
              <a:gd name="connsiteX7" fmla="*/ 8010603 w 9761374"/>
              <a:gd name="connsiteY7" fmla="*/ 3693288 h 4174984"/>
              <a:gd name="connsiteX8" fmla="*/ 7609628 w 9761374"/>
              <a:gd name="connsiteY8" fmla="*/ 3925298 h 4174984"/>
              <a:gd name="connsiteX9" fmla="*/ 6891313 w 9761374"/>
              <a:gd name="connsiteY9" fmla="*/ 4174512 h 4174984"/>
              <a:gd name="connsiteX10" fmla="*/ 7104783 w 9761374"/>
              <a:gd name="connsiteY10" fmla="*/ 3761441 h 4174984"/>
              <a:gd name="connsiteX11" fmla="*/ 6880503 w 9761374"/>
              <a:gd name="connsiteY11" fmla="*/ 3702948 h 4174984"/>
              <a:gd name="connsiteX12" fmla="*/ 6247779 w 9761374"/>
              <a:gd name="connsiteY12" fmla="*/ 3684848 h 4174984"/>
              <a:gd name="connsiteX13" fmla="*/ 204518 w 9761374"/>
              <a:gd name="connsiteY13" fmla="*/ 3727912 h 4174984"/>
              <a:gd name="connsiteX14" fmla="*/ 45709 w 9761374"/>
              <a:gd name="connsiteY14" fmla="*/ 2226976 h 4174984"/>
              <a:gd name="connsiteX15" fmla="*/ 0 w 9761374"/>
              <a:gd name="connsiteY15" fmla="*/ 123313 h 4174984"/>
              <a:gd name="connsiteX16" fmla="*/ 6334131 w 9761374"/>
              <a:gd name="connsiteY16" fmla="*/ 74489 h 4174984"/>
              <a:gd name="connsiteX0" fmla="*/ 6334131 w 9761374"/>
              <a:gd name="connsiteY0" fmla="*/ 74489 h 4174885"/>
              <a:gd name="connsiteX1" fmla="*/ 8894098 w 9761374"/>
              <a:gd name="connsiteY1" fmla="*/ 1194 h 4174885"/>
              <a:gd name="connsiteX2" fmla="*/ 9719033 w 9761374"/>
              <a:gd name="connsiteY2" fmla="*/ 137574 h 4174885"/>
              <a:gd name="connsiteX3" fmla="*/ 9675361 w 9761374"/>
              <a:gd name="connsiteY3" fmla="*/ 1647089 h 4174885"/>
              <a:gd name="connsiteX4" fmla="*/ 9667887 w 9761374"/>
              <a:gd name="connsiteY4" fmla="*/ 3630039 h 4174885"/>
              <a:gd name="connsiteX5" fmla="*/ 9156509 w 9761374"/>
              <a:gd name="connsiteY5" fmla="*/ 3673064 h 4174885"/>
              <a:gd name="connsiteX6" fmla="*/ 8374371 w 9761374"/>
              <a:gd name="connsiteY6" fmla="*/ 3691906 h 4174885"/>
              <a:gd name="connsiteX7" fmla="*/ 8010603 w 9761374"/>
              <a:gd name="connsiteY7" fmla="*/ 3693288 h 4174885"/>
              <a:gd name="connsiteX8" fmla="*/ 7609628 w 9761374"/>
              <a:gd name="connsiteY8" fmla="*/ 3925298 h 4174885"/>
              <a:gd name="connsiteX9" fmla="*/ 6891313 w 9761374"/>
              <a:gd name="connsiteY9" fmla="*/ 4174512 h 4174885"/>
              <a:gd name="connsiteX10" fmla="*/ 7160412 w 9761374"/>
              <a:gd name="connsiteY10" fmla="*/ 3666106 h 4174885"/>
              <a:gd name="connsiteX11" fmla="*/ 6880503 w 9761374"/>
              <a:gd name="connsiteY11" fmla="*/ 3702948 h 4174885"/>
              <a:gd name="connsiteX12" fmla="*/ 6247779 w 9761374"/>
              <a:gd name="connsiteY12" fmla="*/ 3684848 h 4174885"/>
              <a:gd name="connsiteX13" fmla="*/ 204518 w 9761374"/>
              <a:gd name="connsiteY13" fmla="*/ 3727912 h 4174885"/>
              <a:gd name="connsiteX14" fmla="*/ 45709 w 9761374"/>
              <a:gd name="connsiteY14" fmla="*/ 2226976 h 4174885"/>
              <a:gd name="connsiteX15" fmla="*/ 0 w 9761374"/>
              <a:gd name="connsiteY15" fmla="*/ 123313 h 4174885"/>
              <a:gd name="connsiteX16" fmla="*/ 6334131 w 9761374"/>
              <a:gd name="connsiteY16" fmla="*/ 74489 h 4174885"/>
              <a:gd name="connsiteX0" fmla="*/ 6334131 w 9761374"/>
              <a:gd name="connsiteY0" fmla="*/ 74489 h 4174887"/>
              <a:gd name="connsiteX1" fmla="*/ 8894098 w 9761374"/>
              <a:gd name="connsiteY1" fmla="*/ 1194 h 4174887"/>
              <a:gd name="connsiteX2" fmla="*/ 9719033 w 9761374"/>
              <a:gd name="connsiteY2" fmla="*/ 137574 h 4174887"/>
              <a:gd name="connsiteX3" fmla="*/ 9675361 w 9761374"/>
              <a:gd name="connsiteY3" fmla="*/ 1647089 h 4174887"/>
              <a:gd name="connsiteX4" fmla="*/ 9667887 w 9761374"/>
              <a:gd name="connsiteY4" fmla="*/ 3630039 h 4174887"/>
              <a:gd name="connsiteX5" fmla="*/ 9156509 w 9761374"/>
              <a:gd name="connsiteY5" fmla="*/ 3673064 h 4174887"/>
              <a:gd name="connsiteX6" fmla="*/ 8374371 w 9761374"/>
              <a:gd name="connsiteY6" fmla="*/ 3691906 h 4174887"/>
              <a:gd name="connsiteX7" fmla="*/ 8010603 w 9761374"/>
              <a:gd name="connsiteY7" fmla="*/ 3693288 h 4174887"/>
              <a:gd name="connsiteX8" fmla="*/ 7609628 w 9761374"/>
              <a:gd name="connsiteY8" fmla="*/ 3925298 h 4174887"/>
              <a:gd name="connsiteX9" fmla="*/ 6891313 w 9761374"/>
              <a:gd name="connsiteY9" fmla="*/ 4174512 h 4174887"/>
              <a:gd name="connsiteX10" fmla="*/ 7160412 w 9761374"/>
              <a:gd name="connsiteY10" fmla="*/ 3666106 h 4174887"/>
              <a:gd name="connsiteX11" fmla="*/ 6814444 w 9761374"/>
              <a:gd name="connsiteY11" fmla="*/ 3690237 h 4174887"/>
              <a:gd name="connsiteX12" fmla="*/ 6247779 w 9761374"/>
              <a:gd name="connsiteY12" fmla="*/ 3684848 h 4174887"/>
              <a:gd name="connsiteX13" fmla="*/ 204518 w 9761374"/>
              <a:gd name="connsiteY13" fmla="*/ 3727912 h 4174887"/>
              <a:gd name="connsiteX14" fmla="*/ 45709 w 9761374"/>
              <a:gd name="connsiteY14" fmla="*/ 2226976 h 4174887"/>
              <a:gd name="connsiteX15" fmla="*/ 0 w 9761374"/>
              <a:gd name="connsiteY15" fmla="*/ 123313 h 4174887"/>
              <a:gd name="connsiteX16" fmla="*/ 6334131 w 9761374"/>
              <a:gd name="connsiteY16" fmla="*/ 74489 h 4174887"/>
              <a:gd name="connsiteX0" fmla="*/ 6334131 w 9761374"/>
              <a:gd name="connsiteY0" fmla="*/ 74489 h 4174887"/>
              <a:gd name="connsiteX1" fmla="*/ 8894098 w 9761374"/>
              <a:gd name="connsiteY1" fmla="*/ 1194 h 4174887"/>
              <a:gd name="connsiteX2" fmla="*/ 9719033 w 9761374"/>
              <a:gd name="connsiteY2" fmla="*/ 137574 h 4174887"/>
              <a:gd name="connsiteX3" fmla="*/ 9675361 w 9761374"/>
              <a:gd name="connsiteY3" fmla="*/ 1647089 h 4174887"/>
              <a:gd name="connsiteX4" fmla="*/ 9667887 w 9761374"/>
              <a:gd name="connsiteY4" fmla="*/ 3630039 h 4174887"/>
              <a:gd name="connsiteX5" fmla="*/ 9156509 w 9761374"/>
              <a:gd name="connsiteY5" fmla="*/ 3673064 h 4174887"/>
              <a:gd name="connsiteX6" fmla="*/ 8374371 w 9761374"/>
              <a:gd name="connsiteY6" fmla="*/ 3691906 h 4174887"/>
              <a:gd name="connsiteX7" fmla="*/ 8010603 w 9761374"/>
              <a:gd name="connsiteY7" fmla="*/ 3693288 h 4174887"/>
              <a:gd name="connsiteX8" fmla="*/ 7609628 w 9761374"/>
              <a:gd name="connsiteY8" fmla="*/ 3925298 h 4174887"/>
              <a:gd name="connsiteX9" fmla="*/ 6891313 w 9761374"/>
              <a:gd name="connsiteY9" fmla="*/ 4174512 h 4174887"/>
              <a:gd name="connsiteX10" fmla="*/ 7160412 w 9761374"/>
              <a:gd name="connsiteY10" fmla="*/ 3666106 h 4174887"/>
              <a:gd name="connsiteX11" fmla="*/ 6814444 w 9761374"/>
              <a:gd name="connsiteY11" fmla="*/ 3690237 h 4174887"/>
              <a:gd name="connsiteX12" fmla="*/ 6247779 w 9761374"/>
              <a:gd name="connsiteY12" fmla="*/ 3684848 h 4174887"/>
              <a:gd name="connsiteX13" fmla="*/ 204518 w 9761374"/>
              <a:gd name="connsiteY13" fmla="*/ 3727912 h 4174887"/>
              <a:gd name="connsiteX14" fmla="*/ 45709 w 9761374"/>
              <a:gd name="connsiteY14" fmla="*/ 2226976 h 4174887"/>
              <a:gd name="connsiteX15" fmla="*/ 0 w 9761374"/>
              <a:gd name="connsiteY15" fmla="*/ 123313 h 4174887"/>
              <a:gd name="connsiteX16" fmla="*/ 6334131 w 9761374"/>
              <a:gd name="connsiteY16" fmla="*/ 74489 h 4174887"/>
              <a:gd name="connsiteX0" fmla="*/ 6334131 w 9761374"/>
              <a:gd name="connsiteY0" fmla="*/ 74489 h 4174883"/>
              <a:gd name="connsiteX1" fmla="*/ 8894098 w 9761374"/>
              <a:gd name="connsiteY1" fmla="*/ 1194 h 4174883"/>
              <a:gd name="connsiteX2" fmla="*/ 9719033 w 9761374"/>
              <a:gd name="connsiteY2" fmla="*/ 137574 h 4174883"/>
              <a:gd name="connsiteX3" fmla="*/ 9675361 w 9761374"/>
              <a:gd name="connsiteY3" fmla="*/ 1647089 h 4174883"/>
              <a:gd name="connsiteX4" fmla="*/ 9667887 w 9761374"/>
              <a:gd name="connsiteY4" fmla="*/ 3630039 h 4174883"/>
              <a:gd name="connsiteX5" fmla="*/ 9156509 w 9761374"/>
              <a:gd name="connsiteY5" fmla="*/ 3673064 h 4174883"/>
              <a:gd name="connsiteX6" fmla="*/ 8374371 w 9761374"/>
              <a:gd name="connsiteY6" fmla="*/ 3691906 h 4174883"/>
              <a:gd name="connsiteX7" fmla="*/ 8010603 w 9761374"/>
              <a:gd name="connsiteY7" fmla="*/ 3693288 h 4174883"/>
              <a:gd name="connsiteX8" fmla="*/ 7609628 w 9761374"/>
              <a:gd name="connsiteY8" fmla="*/ 3925298 h 4174883"/>
              <a:gd name="connsiteX9" fmla="*/ 6891313 w 9761374"/>
              <a:gd name="connsiteY9" fmla="*/ 4174512 h 4174883"/>
              <a:gd name="connsiteX10" fmla="*/ 7160412 w 9761374"/>
              <a:gd name="connsiteY10" fmla="*/ 3666106 h 4174883"/>
              <a:gd name="connsiteX11" fmla="*/ 6877027 w 9761374"/>
              <a:gd name="connsiteY11" fmla="*/ 3718837 h 4174883"/>
              <a:gd name="connsiteX12" fmla="*/ 6247779 w 9761374"/>
              <a:gd name="connsiteY12" fmla="*/ 3684848 h 4174883"/>
              <a:gd name="connsiteX13" fmla="*/ 204518 w 9761374"/>
              <a:gd name="connsiteY13" fmla="*/ 3727912 h 4174883"/>
              <a:gd name="connsiteX14" fmla="*/ 45709 w 9761374"/>
              <a:gd name="connsiteY14" fmla="*/ 2226976 h 4174883"/>
              <a:gd name="connsiteX15" fmla="*/ 0 w 9761374"/>
              <a:gd name="connsiteY15" fmla="*/ 123313 h 4174883"/>
              <a:gd name="connsiteX16" fmla="*/ 6334131 w 9761374"/>
              <a:gd name="connsiteY16" fmla="*/ 74489 h 4174883"/>
              <a:gd name="connsiteX0" fmla="*/ 6334131 w 9761374"/>
              <a:gd name="connsiteY0" fmla="*/ 74489 h 4174883"/>
              <a:gd name="connsiteX1" fmla="*/ 8894098 w 9761374"/>
              <a:gd name="connsiteY1" fmla="*/ 1194 h 4174883"/>
              <a:gd name="connsiteX2" fmla="*/ 9719033 w 9761374"/>
              <a:gd name="connsiteY2" fmla="*/ 137574 h 4174883"/>
              <a:gd name="connsiteX3" fmla="*/ 9675361 w 9761374"/>
              <a:gd name="connsiteY3" fmla="*/ 1647089 h 4174883"/>
              <a:gd name="connsiteX4" fmla="*/ 9667887 w 9761374"/>
              <a:gd name="connsiteY4" fmla="*/ 3630039 h 4174883"/>
              <a:gd name="connsiteX5" fmla="*/ 9156509 w 9761374"/>
              <a:gd name="connsiteY5" fmla="*/ 3673064 h 4174883"/>
              <a:gd name="connsiteX6" fmla="*/ 8374371 w 9761374"/>
              <a:gd name="connsiteY6" fmla="*/ 3691906 h 4174883"/>
              <a:gd name="connsiteX7" fmla="*/ 8010603 w 9761374"/>
              <a:gd name="connsiteY7" fmla="*/ 3693288 h 4174883"/>
              <a:gd name="connsiteX8" fmla="*/ 7609628 w 9761374"/>
              <a:gd name="connsiteY8" fmla="*/ 3925298 h 4174883"/>
              <a:gd name="connsiteX9" fmla="*/ 6891313 w 9761374"/>
              <a:gd name="connsiteY9" fmla="*/ 4174512 h 4174883"/>
              <a:gd name="connsiteX10" fmla="*/ 7160412 w 9761374"/>
              <a:gd name="connsiteY10" fmla="*/ 3666106 h 4174883"/>
              <a:gd name="connsiteX11" fmla="*/ 6877027 w 9761374"/>
              <a:gd name="connsiteY11" fmla="*/ 3718837 h 4174883"/>
              <a:gd name="connsiteX12" fmla="*/ 6247779 w 9761374"/>
              <a:gd name="connsiteY12" fmla="*/ 3684848 h 4174883"/>
              <a:gd name="connsiteX13" fmla="*/ 204518 w 9761374"/>
              <a:gd name="connsiteY13" fmla="*/ 3727912 h 4174883"/>
              <a:gd name="connsiteX14" fmla="*/ 45709 w 9761374"/>
              <a:gd name="connsiteY14" fmla="*/ 2226976 h 4174883"/>
              <a:gd name="connsiteX15" fmla="*/ 0 w 9761374"/>
              <a:gd name="connsiteY15" fmla="*/ 123313 h 4174883"/>
              <a:gd name="connsiteX16" fmla="*/ 6334131 w 9761374"/>
              <a:gd name="connsiteY16" fmla="*/ 74489 h 4174883"/>
              <a:gd name="connsiteX0" fmla="*/ 6334131 w 9761374"/>
              <a:gd name="connsiteY0" fmla="*/ 74489 h 4174883"/>
              <a:gd name="connsiteX1" fmla="*/ 8894098 w 9761374"/>
              <a:gd name="connsiteY1" fmla="*/ 1194 h 4174883"/>
              <a:gd name="connsiteX2" fmla="*/ 9719033 w 9761374"/>
              <a:gd name="connsiteY2" fmla="*/ 137574 h 4174883"/>
              <a:gd name="connsiteX3" fmla="*/ 9675361 w 9761374"/>
              <a:gd name="connsiteY3" fmla="*/ 1647089 h 4174883"/>
              <a:gd name="connsiteX4" fmla="*/ 9667887 w 9761374"/>
              <a:gd name="connsiteY4" fmla="*/ 3630039 h 4174883"/>
              <a:gd name="connsiteX5" fmla="*/ 9156509 w 9761374"/>
              <a:gd name="connsiteY5" fmla="*/ 3673064 h 4174883"/>
              <a:gd name="connsiteX6" fmla="*/ 8374371 w 9761374"/>
              <a:gd name="connsiteY6" fmla="*/ 3691906 h 4174883"/>
              <a:gd name="connsiteX7" fmla="*/ 8010603 w 9761374"/>
              <a:gd name="connsiteY7" fmla="*/ 3693288 h 4174883"/>
              <a:gd name="connsiteX8" fmla="*/ 7609628 w 9761374"/>
              <a:gd name="connsiteY8" fmla="*/ 3925298 h 4174883"/>
              <a:gd name="connsiteX9" fmla="*/ 6891313 w 9761374"/>
              <a:gd name="connsiteY9" fmla="*/ 4174512 h 4174883"/>
              <a:gd name="connsiteX10" fmla="*/ 7160412 w 9761374"/>
              <a:gd name="connsiteY10" fmla="*/ 3666106 h 4174883"/>
              <a:gd name="connsiteX11" fmla="*/ 6877027 w 9761374"/>
              <a:gd name="connsiteY11" fmla="*/ 3718837 h 4174883"/>
              <a:gd name="connsiteX12" fmla="*/ 6247779 w 9761374"/>
              <a:gd name="connsiteY12" fmla="*/ 3684848 h 4174883"/>
              <a:gd name="connsiteX13" fmla="*/ 204518 w 9761374"/>
              <a:gd name="connsiteY13" fmla="*/ 3727912 h 4174883"/>
              <a:gd name="connsiteX14" fmla="*/ 45709 w 9761374"/>
              <a:gd name="connsiteY14" fmla="*/ 2226976 h 4174883"/>
              <a:gd name="connsiteX15" fmla="*/ 0 w 9761374"/>
              <a:gd name="connsiteY15" fmla="*/ 123313 h 4174883"/>
              <a:gd name="connsiteX16" fmla="*/ 6334131 w 9761374"/>
              <a:gd name="connsiteY16" fmla="*/ 74489 h 4174883"/>
              <a:gd name="connsiteX0" fmla="*/ 6334131 w 9761374"/>
              <a:gd name="connsiteY0" fmla="*/ 74489 h 4174890"/>
              <a:gd name="connsiteX1" fmla="*/ 8894098 w 9761374"/>
              <a:gd name="connsiteY1" fmla="*/ 1194 h 4174890"/>
              <a:gd name="connsiteX2" fmla="*/ 9719033 w 9761374"/>
              <a:gd name="connsiteY2" fmla="*/ 137574 h 4174890"/>
              <a:gd name="connsiteX3" fmla="*/ 9675361 w 9761374"/>
              <a:gd name="connsiteY3" fmla="*/ 1647089 h 4174890"/>
              <a:gd name="connsiteX4" fmla="*/ 9667887 w 9761374"/>
              <a:gd name="connsiteY4" fmla="*/ 3630039 h 4174890"/>
              <a:gd name="connsiteX5" fmla="*/ 9156509 w 9761374"/>
              <a:gd name="connsiteY5" fmla="*/ 3673064 h 4174890"/>
              <a:gd name="connsiteX6" fmla="*/ 8374371 w 9761374"/>
              <a:gd name="connsiteY6" fmla="*/ 3691906 h 4174890"/>
              <a:gd name="connsiteX7" fmla="*/ 8010603 w 9761374"/>
              <a:gd name="connsiteY7" fmla="*/ 3693288 h 4174890"/>
              <a:gd name="connsiteX8" fmla="*/ 7609628 w 9761374"/>
              <a:gd name="connsiteY8" fmla="*/ 3925298 h 4174890"/>
              <a:gd name="connsiteX9" fmla="*/ 6891313 w 9761374"/>
              <a:gd name="connsiteY9" fmla="*/ 4174512 h 4174890"/>
              <a:gd name="connsiteX10" fmla="*/ 7160412 w 9761374"/>
              <a:gd name="connsiteY10" fmla="*/ 3666106 h 4174890"/>
              <a:gd name="connsiteX11" fmla="*/ 6877027 w 9761374"/>
              <a:gd name="connsiteY11" fmla="*/ 3667992 h 4174890"/>
              <a:gd name="connsiteX12" fmla="*/ 6247779 w 9761374"/>
              <a:gd name="connsiteY12" fmla="*/ 3684848 h 4174890"/>
              <a:gd name="connsiteX13" fmla="*/ 204518 w 9761374"/>
              <a:gd name="connsiteY13" fmla="*/ 3727912 h 4174890"/>
              <a:gd name="connsiteX14" fmla="*/ 45709 w 9761374"/>
              <a:gd name="connsiteY14" fmla="*/ 2226976 h 4174890"/>
              <a:gd name="connsiteX15" fmla="*/ 0 w 9761374"/>
              <a:gd name="connsiteY15" fmla="*/ 123313 h 4174890"/>
              <a:gd name="connsiteX16" fmla="*/ 6334131 w 9761374"/>
              <a:gd name="connsiteY16" fmla="*/ 74489 h 4174890"/>
              <a:gd name="connsiteX0" fmla="*/ 6334131 w 9761374"/>
              <a:gd name="connsiteY0" fmla="*/ 74489 h 4174890"/>
              <a:gd name="connsiteX1" fmla="*/ 8894098 w 9761374"/>
              <a:gd name="connsiteY1" fmla="*/ 1194 h 4174890"/>
              <a:gd name="connsiteX2" fmla="*/ 9719033 w 9761374"/>
              <a:gd name="connsiteY2" fmla="*/ 137574 h 4174890"/>
              <a:gd name="connsiteX3" fmla="*/ 9675361 w 9761374"/>
              <a:gd name="connsiteY3" fmla="*/ 1647089 h 4174890"/>
              <a:gd name="connsiteX4" fmla="*/ 9667887 w 9761374"/>
              <a:gd name="connsiteY4" fmla="*/ 3630039 h 4174890"/>
              <a:gd name="connsiteX5" fmla="*/ 9156509 w 9761374"/>
              <a:gd name="connsiteY5" fmla="*/ 3673064 h 4174890"/>
              <a:gd name="connsiteX6" fmla="*/ 8374371 w 9761374"/>
              <a:gd name="connsiteY6" fmla="*/ 3691906 h 4174890"/>
              <a:gd name="connsiteX7" fmla="*/ 8010603 w 9761374"/>
              <a:gd name="connsiteY7" fmla="*/ 3693288 h 4174890"/>
              <a:gd name="connsiteX8" fmla="*/ 7609628 w 9761374"/>
              <a:gd name="connsiteY8" fmla="*/ 3925298 h 4174890"/>
              <a:gd name="connsiteX9" fmla="*/ 6891313 w 9761374"/>
              <a:gd name="connsiteY9" fmla="*/ 4174512 h 4174890"/>
              <a:gd name="connsiteX10" fmla="*/ 7160412 w 9761374"/>
              <a:gd name="connsiteY10" fmla="*/ 3666106 h 4174890"/>
              <a:gd name="connsiteX11" fmla="*/ 6877027 w 9761374"/>
              <a:gd name="connsiteY11" fmla="*/ 3667992 h 4174890"/>
              <a:gd name="connsiteX12" fmla="*/ 6247779 w 9761374"/>
              <a:gd name="connsiteY12" fmla="*/ 3684848 h 4174890"/>
              <a:gd name="connsiteX13" fmla="*/ 204518 w 9761374"/>
              <a:gd name="connsiteY13" fmla="*/ 3727912 h 4174890"/>
              <a:gd name="connsiteX14" fmla="*/ 45709 w 9761374"/>
              <a:gd name="connsiteY14" fmla="*/ 2226976 h 4174890"/>
              <a:gd name="connsiteX15" fmla="*/ 0 w 9761374"/>
              <a:gd name="connsiteY15" fmla="*/ 123313 h 4174890"/>
              <a:gd name="connsiteX16" fmla="*/ 6334131 w 9761374"/>
              <a:gd name="connsiteY16" fmla="*/ 74489 h 4174890"/>
              <a:gd name="connsiteX0" fmla="*/ 6334131 w 9761374"/>
              <a:gd name="connsiteY0" fmla="*/ 74489 h 4174888"/>
              <a:gd name="connsiteX1" fmla="*/ 8894098 w 9761374"/>
              <a:gd name="connsiteY1" fmla="*/ 1194 h 4174888"/>
              <a:gd name="connsiteX2" fmla="*/ 9719033 w 9761374"/>
              <a:gd name="connsiteY2" fmla="*/ 137574 h 4174888"/>
              <a:gd name="connsiteX3" fmla="*/ 9675361 w 9761374"/>
              <a:gd name="connsiteY3" fmla="*/ 1647089 h 4174888"/>
              <a:gd name="connsiteX4" fmla="*/ 9667887 w 9761374"/>
              <a:gd name="connsiteY4" fmla="*/ 3630039 h 4174888"/>
              <a:gd name="connsiteX5" fmla="*/ 9156509 w 9761374"/>
              <a:gd name="connsiteY5" fmla="*/ 3673064 h 4174888"/>
              <a:gd name="connsiteX6" fmla="*/ 8374371 w 9761374"/>
              <a:gd name="connsiteY6" fmla="*/ 3691906 h 4174888"/>
              <a:gd name="connsiteX7" fmla="*/ 8010603 w 9761374"/>
              <a:gd name="connsiteY7" fmla="*/ 3693288 h 4174888"/>
              <a:gd name="connsiteX8" fmla="*/ 7609628 w 9761374"/>
              <a:gd name="connsiteY8" fmla="*/ 3925298 h 4174888"/>
              <a:gd name="connsiteX9" fmla="*/ 6891313 w 9761374"/>
              <a:gd name="connsiteY9" fmla="*/ 4174512 h 4174888"/>
              <a:gd name="connsiteX10" fmla="*/ 7160412 w 9761374"/>
              <a:gd name="connsiteY10" fmla="*/ 3666106 h 4174888"/>
              <a:gd name="connsiteX11" fmla="*/ 6247779 w 9761374"/>
              <a:gd name="connsiteY11" fmla="*/ 3684848 h 4174888"/>
              <a:gd name="connsiteX12" fmla="*/ 204518 w 9761374"/>
              <a:gd name="connsiteY12" fmla="*/ 3727912 h 4174888"/>
              <a:gd name="connsiteX13" fmla="*/ 45709 w 9761374"/>
              <a:gd name="connsiteY13" fmla="*/ 2226976 h 4174888"/>
              <a:gd name="connsiteX14" fmla="*/ 0 w 9761374"/>
              <a:gd name="connsiteY14" fmla="*/ 123313 h 4174888"/>
              <a:gd name="connsiteX15" fmla="*/ 6334131 w 9761374"/>
              <a:gd name="connsiteY15" fmla="*/ 74489 h 4174888"/>
              <a:gd name="connsiteX0" fmla="*/ 6334131 w 9761374"/>
              <a:gd name="connsiteY0" fmla="*/ 74489 h 4174870"/>
              <a:gd name="connsiteX1" fmla="*/ 8894098 w 9761374"/>
              <a:gd name="connsiteY1" fmla="*/ 1194 h 4174870"/>
              <a:gd name="connsiteX2" fmla="*/ 9719033 w 9761374"/>
              <a:gd name="connsiteY2" fmla="*/ 137574 h 4174870"/>
              <a:gd name="connsiteX3" fmla="*/ 9675361 w 9761374"/>
              <a:gd name="connsiteY3" fmla="*/ 1647089 h 4174870"/>
              <a:gd name="connsiteX4" fmla="*/ 9667887 w 9761374"/>
              <a:gd name="connsiteY4" fmla="*/ 3630039 h 4174870"/>
              <a:gd name="connsiteX5" fmla="*/ 9156509 w 9761374"/>
              <a:gd name="connsiteY5" fmla="*/ 3673064 h 4174870"/>
              <a:gd name="connsiteX6" fmla="*/ 8374371 w 9761374"/>
              <a:gd name="connsiteY6" fmla="*/ 3691906 h 4174870"/>
              <a:gd name="connsiteX7" fmla="*/ 8010603 w 9761374"/>
              <a:gd name="connsiteY7" fmla="*/ 3693288 h 4174870"/>
              <a:gd name="connsiteX8" fmla="*/ 7609628 w 9761374"/>
              <a:gd name="connsiteY8" fmla="*/ 3925298 h 4174870"/>
              <a:gd name="connsiteX9" fmla="*/ 6891313 w 9761374"/>
              <a:gd name="connsiteY9" fmla="*/ 4174512 h 4174870"/>
              <a:gd name="connsiteX10" fmla="*/ 7160412 w 9761374"/>
              <a:gd name="connsiteY10" fmla="*/ 3666106 h 4174870"/>
              <a:gd name="connsiteX11" fmla="*/ 6247779 w 9761374"/>
              <a:gd name="connsiteY11" fmla="*/ 3684848 h 4174870"/>
              <a:gd name="connsiteX12" fmla="*/ 204518 w 9761374"/>
              <a:gd name="connsiteY12" fmla="*/ 3727912 h 4174870"/>
              <a:gd name="connsiteX13" fmla="*/ 45709 w 9761374"/>
              <a:gd name="connsiteY13" fmla="*/ 2226976 h 4174870"/>
              <a:gd name="connsiteX14" fmla="*/ 0 w 9761374"/>
              <a:gd name="connsiteY14" fmla="*/ 123313 h 4174870"/>
              <a:gd name="connsiteX15" fmla="*/ 6334131 w 9761374"/>
              <a:gd name="connsiteY15" fmla="*/ 74489 h 4174870"/>
              <a:gd name="connsiteX0" fmla="*/ 6334131 w 9761374"/>
              <a:gd name="connsiteY0" fmla="*/ 74489 h 4174863"/>
              <a:gd name="connsiteX1" fmla="*/ 8894098 w 9761374"/>
              <a:gd name="connsiteY1" fmla="*/ 1194 h 4174863"/>
              <a:gd name="connsiteX2" fmla="*/ 9719033 w 9761374"/>
              <a:gd name="connsiteY2" fmla="*/ 137574 h 4174863"/>
              <a:gd name="connsiteX3" fmla="*/ 9675361 w 9761374"/>
              <a:gd name="connsiteY3" fmla="*/ 1647089 h 4174863"/>
              <a:gd name="connsiteX4" fmla="*/ 9667887 w 9761374"/>
              <a:gd name="connsiteY4" fmla="*/ 3630039 h 4174863"/>
              <a:gd name="connsiteX5" fmla="*/ 9156509 w 9761374"/>
              <a:gd name="connsiteY5" fmla="*/ 3673064 h 4174863"/>
              <a:gd name="connsiteX6" fmla="*/ 8374371 w 9761374"/>
              <a:gd name="connsiteY6" fmla="*/ 3691906 h 4174863"/>
              <a:gd name="connsiteX7" fmla="*/ 8010603 w 9761374"/>
              <a:gd name="connsiteY7" fmla="*/ 3693288 h 4174863"/>
              <a:gd name="connsiteX8" fmla="*/ 7609628 w 9761374"/>
              <a:gd name="connsiteY8" fmla="*/ 3925298 h 4174863"/>
              <a:gd name="connsiteX9" fmla="*/ 6891313 w 9761374"/>
              <a:gd name="connsiteY9" fmla="*/ 4174512 h 4174863"/>
              <a:gd name="connsiteX10" fmla="*/ 7160412 w 9761374"/>
              <a:gd name="connsiteY10" fmla="*/ 3666106 h 4174863"/>
              <a:gd name="connsiteX11" fmla="*/ 6247779 w 9761374"/>
              <a:gd name="connsiteY11" fmla="*/ 3684848 h 4174863"/>
              <a:gd name="connsiteX12" fmla="*/ 204518 w 9761374"/>
              <a:gd name="connsiteY12" fmla="*/ 3727912 h 4174863"/>
              <a:gd name="connsiteX13" fmla="*/ 45709 w 9761374"/>
              <a:gd name="connsiteY13" fmla="*/ 2226976 h 4174863"/>
              <a:gd name="connsiteX14" fmla="*/ 0 w 9761374"/>
              <a:gd name="connsiteY14" fmla="*/ 123313 h 4174863"/>
              <a:gd name="connsiteX15" fmla="*/ 6334131 w 9761374"/>
              <a:gd name="connsiteY15" fmla="*/ 74489 h 4174863"/>
              <a:gd name="connsiteX0" fmla="*/ 6334131 w 9761374"/>
              <a:gd name="connsiteY0" fmla="*/ 74489 h 4174887"/>
              <a:gd name="connsiteX1" fmla="*/ 8894098 w 9761374"/>
              <a:gd name="connsiteY1" fmla="*/ 1194 h 4174887"/>
              <a:gd name="connsiteX2" fmla="*/ 9719033 w 9761374"/>
              <a:gd name="connsiteY2" fmla="*/ 137574 h 4174887"/>
              <a:gd name="connsiteX3" fmla="*/ 9675361 w 9761374"/>
              <a:gd name="connsiteY3" fmla="*/ 1647089 h 4174887"/>
              <a:gd name="connsiteX4" fmla="*/ 9667887 w 9761374"/>
              <a:gd name="connsiteY4" fmla="*/ 3630039 h 4174887"/>
              <a:gd name="connsiteX5" fmla="*/ 9156509 w 9761374"/>
              <a:gd name="connsiteY5" fmla="*/ 3673064 h 4174887"/>
              <a:gd name="connsiteX6" fmla="*/ 8374371 w 9761374"/>
              <a:gd name="connsiteY6" fmla="*/ 3691906 h 4174887"/>
              <a:gd name="connsiteX7" fmla="*/ 8010603 w 9761374"/>
              <a:gd name="connsiteY7" fmla="*/ 3693288 h 4174887"/>
              <a:gd name="connsiteX8" fmla="*/ 7609628 w 9761374"/>
              <a:gd name="connsiteY8" fmla="*/ 3925298 h 4174887"/>
              <a:gd name="connsiteX9" fmla="*/ 6891313 w 9761374"/>
              <a:gd name="connsiteY9" fmla="*/ 4174512 h 4174887"/>
              <a:gd name="connsiteX10" fmla="*/ 7160412 w 9761374"/>
              <a:gd name="connsiteY10" fmla="*/ 3666106 h 4174887"/>
              <a:gd name="connsiteX11" fmla="*/ 6219964 w 9761374"/>
              <a:gd name="connsiteY11" fmla="*/ 3688026 h 4174887"/>
              <a:gd name="connsiteX12" fmla="*/ 204518 w 9761374"/>
              <a:gd name="connsiteY12" fmla="*/ 3727912 h 4174887"/>
              <a:gd name="connsiteX13" fmla="*/ 45709 w 9761374"/>
              <a:gd name="connsiteY13" fmla="*/ 2226976 h 4174887"/>
              <a:gd name="connsiteX14" fmla="*/ 0 w 9761374"/>
              <a:gd name="connsiteY14" fmla="*/ 123313 h 4174887"/>
              <a:gd name="connsiteX15" fmla="*/ 6334131 w 9761374"/>
              <a:gd name="connsiteY15" fmla="*/ 74489 h 4174887"/>
              <a:gd name="connsiteX0" fmla="*/ 6334131 w 9761374"/>
              <a:gd name="connsiteY0" fmla="*/ 74489 h 4174887"/>
              <a:gd name="connsiteX1" fmla="*/ 8894098 w 9761374"/>
              <a:gd name="connsiteY1" fmla="*/ 1194 h 4174887"/>
              <a:gd name="connsiteX2" fmla="*/ 9719033 w 9761374"/>
              <a:gd name="connsiteY2" fmla="*/ 137574 h 4174887"/>
              <a:gd name="connsiteX3" fmla="*/ 9675361 w 9761374"/>
              <a:gd name="connsiteY3" fmla="*/ 1647089 h 4174887"/>
              <a:gd name="connsiteX4" fmla="*/ 9667887 w 9761374"/>
              <a:gd name="connsiteY4" fmla="*/ 3630039 h 4174887"/>
              <a:gd name="connsiteX5" fmla="*/ 9156509 w 9761374"/>
              <a:gd name="connsiteY5" fmla="*/ 3673064 h 4174887"/>
              <a:gd name="connsiteX6" fmla="*/ 8374371 w 9761374"/>
              <a:gd name="connsiteY6" fmla="*/ 3691906 h 4174887"/>
              <a:gd name="connsiteX7" fmla="*/ 8010603 w 9761374"/>
              <a:gd name="connsiteY7" fmla="*/ 3693288 h 4174887"/>
              <a:gd name="connsiteX8" fmla="*/ 7609628 w 9761374"/>
              <a:gd name="connsiteY8" fmla="*/ 3925298 h 4174887"/>
              <a:gd name="connsiteX9" fmla="*/ 6891313 w 9761374"/>
              <a:gd name="connsiteY9" fmla="*/ 4174512 h 4174887"/>
              <a:gd name="connsiteX10" fmla="*/ 7160412 w 9761374"/>
              <a:gd name="connsiteY10" fmla="*/ 3666106 h 4174887"/>
              <a:gd name="connsiteX11" fmla="*/ 6219964 w 9761374"/>
              <a:gd name="connsiteY11" fmla="*/ 3688026 h 4174887"/>
              <a:gd name="connsiteX12" fmla="*/ 204518 w 9761374"/>
              <a:gd name="connsiteY12" fmla="*/ 3727912 h 4174887"/>
              <a:gd name="connsiteX13" fmla="*/ 45709 w 9761374"/>
              <a:gd name="connsiteY13" fmla="*/ 2226976 h 4174887"/>
              <a:gd name="connsiteX14" fmla="*/ 0 w 9761374"/>
              <a:gd name="connsiteY14" fmla="*/ 123313 h 4174887"/>
              <a:gd name="connsiteX15" fmla="*/ 6334131 w 9761374"/>
              <a:gd name="connsiteY15" fmla="*/ 74489 h 4174887"/>
              <a:gd name="connsiteX0" fmla="*/ 6334131 w 9761374"/>
              <a:gd name="connsiteY0" fmla="*/ 74489 h 4174884"/>
              <a:gd name="connsiteX1" fmla="*/ 8894098 w 9761374"/>
              <a:gd name="connsiteY1" fmla="*/ 1194 h 4174884"/>
              <a:gd name="connsiteX2" fmla="*/ 9719033 w 9761374"/>
              <a:gd name="connsiteY2" fmla="*/ 137574 h 4174884"/>
              <a:gd name="connsiteX3" fmla="*/ 9675361 w 9761374"/>
              <a:gd name="connsiteY3" fmla="*/ 1647089 h 4174884"/>
              <a:gd name="connsiteX4" fmla="*/ 9667887 w 9761374"/>
              <a:gd name="connsiteY4" fmla="*/ 3630039 h 4174884"/>
              <a:gd name="connsiteX5" fmla="*/ 9156509 w 9761374"/>
              <a:gd name="connsiteY5" fmla="*/ 3673064 h 4174884"/>
              <a:gd name="connsiteX6" fmla="*/ 8374371 w 9761374"/>
              <a:gd name="connsiteY6" fmla="*/ 3691906 h 4174884"/>
              <a:gd name="connsiteX7" fmla="*/ 8010603 w 9761374"/>
              <a:gd name="connsiteY7" fmla="*/ 3693288 h 4174884"/>
              <a:gd name="connsiteX8" fmla="*/ 7609628 w 9761374"/>
              <a:gd name="connsiteY8" fmla="*/ 3925298 h 4174884"/>
              <a:gd name="connsiteX9" fmla="*/ 6891313 w 9761374"/>
              <a:gd name="connsiteY9" fmla="*/ 4174512 h 4174884"/>
              <a:gd name="connsiteX10" fmla="*/ 7160412 w 9761374"/>
              <a:gd name="connsiteY10" fmla="*/ 3666106 h 4174884"/>
              <a:gd name="connsiteX11" fmla="*/ 6219964 w 9761374"/>
              <a:gd name="connsiteY11" fmla="*/ 3688026 h 4174884"/>
              <a:gd name="connsiteX12" fmla="*/ 204518 w 9761374"/>
              <a:gd name="connsiteY12" fmla="*/ 3727912 h 4174884"/>
              <a:gd name="connsiteX13" fmla="*/ 45709 w 9761374"/>
              <a:gd name="connsiteY13" fmla="*/ 2226976 h 4174884"/>
              <a:gd name="connsiteX14" fmla="*/ 0 w 9761374"/>
              <a:gd name="connsiteY14" fmla="*/ 123313 h 4174884"/>
              <a:gd name="connsiteX15" fmla="*/ 6334131 w 9761374"/>
              <a:gd name="connsiteY15" fmla="*/ 74489 h 4174884"/>
              <a:gd name="connsiteX0" fmla="*/ 6334131 w 9761374"/>
              <a:gd name="connsiteY0" fmla="*/ 74489 h 4174884"/>
              <a:gd name="connsiteX1" fmla="*/ 8894098 w 9761374"/>
              <a:gd name="connsiteY1" fmla="*/ 1194 h 4174884"/>
              <a:gd name="connsiteX2" fmla="*/ 9719033 w 9761374"/>
              <a:gd name="connsiteY2" fmla="*/ 137574 h 4174884"/>
              <a:gd name="connsiteX3" fmla="*/ 9675361 w 9761374"/>
              <a:gd name="connsiteY3" fmla="*/ 1647089 h 4174884"/>
              <a:gd name="connsiteX4" fmla="*/ 9667887 w 9761374"/>
              <a:gd name="connsiteY4" fmla="*/ 3630039 h 4174884"/>
              <a:gd name="connsiteX5" fmla="*/ 9156509 w 9761374"/>
              <a:gd name="connsiteY5" fmla="*/ 3673064 h 4174884"/>
              <a:gd name="connsiteX6" fmla="*/ 8374371 w 9761374"/>
              <a:gd name="connsiteY6" fmla="*/ 3691906 h 4174884"/>
              <a:gd name="connsiteX7" fmla="*/ 8010603 w 9761374"/>
              <a:gd name="connsiteY7" fmla="*/ 3693288 h 4174884"/>
              <a:gd name="connsiteX8" fmla="*/ 7609628 w 9761374"/>
              <a:gd name="connsiteY8" fmla="*/ 3925298 h 4174884"/>
              <a:gd name="connsiteX9" fmla="*/ 6891313 w 9761374"/>
              <a:gd name="connsiteY9" fmla="*/ 4174512 h 4174884"/>
              <a:gd name="connsiteX10" fmla="*/ 7160412 w 9761374"/>
              <a:gd name="connsiteY10" fmla="*/ 3666106 h 4174884"/>
              <a:gd name="connsiteX11" fmla="*/ 6219964 w 9761374"/>
              <a:gd name="connsiteY11" fmla="*/ 3688026 h 4174884"/>
              <a:gd name="connsiteX12" fmla="*/ 204518 w 9761374"/>
              <a:gd name="connsiteY12" fmla="*/ 3727912 h 4174884"/>
              <a:gd name="connsiteX13" fmla="*/ 45709 w 9761374"/>
              <a:gd name="connsiteY13" fmla="*/ 2226976 h 4174884"/>
              <a:gd name="connsiteX14" fmla="*/ 0 w 9761374"/>
              <a:gd name="connsiteY14" fmla="*/ 123313 h 4174884"/>
              <a:gd name="connsiteX15" fmla="*/ 6334131 w 9761374"/>
              <a:gd name="connsiteY15" fmla="*/ 74489 h 4174884"/>
              <a:gd name="connsiteX0" fmla="*/ 6334131 w 9761374"/>
              <a:gd name="connsiteY0" fmla="*/ 74489 h 4174884"/>
              <a:gd name="connsiteX1" fmla="*/ 8894098 w 9761374"/>
              <a:gd name="connsiteY1" fmla="*/ 1194 h 4174884"/>
              <a:gd name="connsiteX2" fmla="*/ 9719033 w 9761374"/>
              <a:gd name="connsiteY2" fmla="*/ 137574 h 4174884"/>
              <a:gd name="connsiteX3" fmla="*/ 9675361 w 9761374"/>
              <a:gd name="connsiteY3" fmla="*/ 1647089 h 4174884"/>
              <a:gd name="connsiteX4" fmla="*/ 9667887 w 9761374"/>
              <a:gd name="connsiteY4" fmla="*/ 3630039 h 4174884"/>
              <a:gd name="connsiteX5" fmla="*/ 9156509 w 9761374"/>
              <a:gd name="connsiteY5" fmla="*/ 3673064 h 4174884"/>
              <a:gd name="connsiteX6" fmla="*/ 8374371 w 9761374"/>
              <a:gd name="connsiteY6" fmla="*/ 3691906 h 4174884"/>
              <a:gd name="connsiteX7" fmla="*/ 7989742 w 9761374"/>
              <a:gd name="connsiteY7" fmla="*/ 3696466 h 4174884"/>
              <a:gd name="connsiteX8" fmla="*/ 7609628 w 9761374"/>
              <a:gd name="connsiteY8" fmla="*/ 3925298 h 4174884"/>
              <a:gd name="connsiteX9" fmla="*/ 6891313 w 9761374"/>
              <a:gd name="connsiteY9" fmla="*/ 4174512 h 4174884"/>
              <a:gd name="connsiteX10" fmla="*/ 7160412 w 9761374"/>
              <a:gd name="connsiteY10" fmla="*/ 3666106 h 4174884"/>
              <a:gd name="connsiteX11" fmla="*/ 6219964 w 9761374"/>
              <a:gd name="connsiteY11" fmla="*/ 3688026 h 4174884"/>
              <a:gd name="connsiteX12" fmla="*/ 204518 w 9761374"/>
              <a:gd name="connsiteY12" fmla="*/ 3727912 h 4174884"/>
              <a:gd name="connsiteX13" fmla="*/ 45709 w 9761374"/>
              <a:gd name="connsiteY13" fmla="*/ 2226976 h 4174884"/>
              <a:gd name="connsiteX14" fmla="*/ 0 w 9761374"/>
              <a:gd name="connsiteY14" fmla="*/ 123313 h 4174884"/>
              <a:gd name="connsiteX15" fmla="*/ 6334131 w 9761374"/>
              <a:gd name="connsiteY15" fmla="*/ 74489 h 4174884"/>
              <a:gd name="connsiteX0" fmla="*/ 6334131 w 9761374"/>
              <a:gd name="connsiteY0" fmla="*/ 74489 h 4174884"/>
              <a:gd name="connsiteX1" fmla="*/ 8894098 w 9761374"/>
              <a:gd name="connsiteY1" fmla="*/ 1194 h 4174884"/>
              <a:gd name="connsiteX2" fmla="*/ 9719033 w 9761374"/>
              <a:gd name="connsiteY2" fmla="*/ 137574 h 4174884"/>
              <a:gd name="connsiteX3" fmla="*/ 9675361 w 9761374"/>
              <a:gd name="connsiteY3" fmla="*/ 1647089 h 4174884"/>
              <a:gd name="connsiteX4" fmla="*/ 9667887 w 9761374"/>
              <a:gd name="connsiteY4" fmla="*/ 3630039 h 4174884"/>
              <a:gd name="connsiteX5" fmla="*/ 9156509 w 9761374"/>
              <a:gd name="connsiteY5" fmla="*/ 3673064 h 4174884"/>
              <a:gd name="connsiteX6" fmla="*/ 8374371 w 9761374"/>
              <a:gd name="connsiteY6" fmla="*/ 3691906 h 4174884"/>
              <a:gd name="connsiteX7" fmla="*/ 7989742 w 9761374"/>
              <a:gd name="connsiteY7" fmla="*/ 3696466 h 4174884"/>
              <a:gd name="connsiteX8" fmla="*/ 7609628 w 9761374"/>
              <a:gd name="connsiteY8" fmla="*/ 3925298 h 4174884"/>
              <a:gd name="connsiteX9" fmla="*/ 6891313 w 9761374"/>
              <a:gd name="connsiteY9" fmla="*/ 4174512 h 4174884"/>
              <a:gd name="connsiteX10" fmla="*/ 7160412 w 9761374"/>
              <a:gd name="connsiteY10" fmla="*/ 3666106 h 4174884"/>
              <a:gd name="connsiteX11" fmla="*/ 6219964 w 9761374"/>
              <a:gd name="connsiteY11" fmla="*/ 3688026 h 4174884"/>
              <a:gd name="connsiteX12" fmla="*/ 204518 w 9761374"/>
              <a:gd name="connsiteY12" fmla="*/ 3727912 h 4174884"/>
              <a:gd name="connsiteX13" fmla="*/ 45709 w 9761374"/>
              <a:gd name="connsiteY13" fmla="*/ 2226976 h 4174884"/>
              <a:gd name="connsiteX14" fmla="*/ 0 w 9761374"/>
              <a:gd name="connsiteY14" fmla="*/ 123313 h 4174884"/>
              <a:gd name="connsiteX15" fmla="*/ 6334131 w 9761374"/>
              <a:gd name="connsiteY15" fmla="*/ 74489 h 4174884"/>
              <a:gd name="connsiteX0" fmla="*/ 6334131 w 9761374"/>
              <a:gd name="connsiteY0" fmla="*/ 74489 h 4174884"/>
              <a:gd name="connsiteX1" fmla="*/ 8894098 w 9761374"/>
              <a:gd name="connsiteY1" fmla="*/ 1194 h 4174884"/>
              <a:gd name="connsiteX2" fmla="*/ 9719033 w 9761374"/>
              <a:gd name="connsiteY2" fmla="*/ 137574 h 4174884"/>
              <a:gd name="connsiteX3" fmla="*/ 9675361 w 9761374"/>
              <a:gd name="connsiteY3" fmla="*/ 1647089 h 4174884"/>
              <a:gd name="connsiteX4" fmla="*/ 9667887 w 9761374"/>
              <a:gd name="connsiteY4" fmla="*/ 3630039 h 4174884"/>
              <a:gd name="connsiteX5" fmla="*/ 9156509 w 9761374"/>
              <a:gd name="connsiteY5" fmla="*/ 3673064 h 4174884"/>
              <a:gd name="connsiteX6" fmla="*/ 8374371 w 9761374"/>
              <a:gd name="connsiteY6" fmla="*/ 3691906 h 4174884"/>
              <a:gd name="connsiteX7" fmla="*/ 7989742 w 9761374"/>
              <a:gd name="connsiteY7" fmla="*/ 3696466 h 4174884"/>
              <a:gd name="connsiteX8" fmla="*/ 7623535 w 9761374"/>
              <a:gd name="connsiteY8" fmla="*/ 3928477 h 4174884"/>
              <a:gd name="connsiteX9" fmla="*/ 6891313 w 9761374"/>
              <a:gd name="connsiteY9" fmla="*/ 4174512 h 4174884"/>
              <a:gd name="connsiteX10" fmla="*/ 7160412 w 9761374"/>
              <a:gd name="connsiteY10" fmla="*/ 3666106 h 4174884"/>
              <a:gd name="connsiteX11" fmla="*/ 6219964 w 9761374"/>
              <a:gd name="connsiteY11" fmla="*/ 3688026 h 4174884"/>
              <a:gd name="connsiteX12" fmla="*/ 204518 w 9761374"/>
              <a:gd name="connsiteY12" fmla="*/ 3727912 h 4174884"/>
              <a:gd name="connsiteX13" fmla="*/ 45709 w 9761374"/>
              <a:gd name="connsiteY13" fmla="*/ 2226976 h 4174884"/>
              <a:gd name="connsiteX14" fmla="*/ 0 w 9761374"/>
              <a:gd name="connsiteY14" fmla="*/ 123313 h 4174884"/>
              <a:gd name="connsiteX15" fmla="*/ 6334131 w 9761374"/>
              <a:gd name="connsiteY15" fmla="*/ 74489 h 4174884"/>
              <a:gd name="connsiteX0" fmla="*/ 6334131 w 9771654"/>
              <a:gd name="connsiteY0" fmla="*/ 81451 h 4181846"/>
              <a:gd name="connsiteX1" fmla="*/ 8936301 w 9771654"/>
              <a:gd name="connsiteY1" fmla="*/ 46730 h 4181846"/>
              <a:gd name="connsiteX2" fmla="*/ 9719033 w 9771654"/>
              <a:gd name="connsiteY2" fmla="*/ 144536 h 4181846"/>
              <a:gd name="connsiteX3" fmla="*/ 9675361 w 9771654"/>
              <a:gd name="connsiteY3" fmla="*/ 1654051 h 4181846"/>
              <a:gd name="connsiteX4" fmla="*/ 9667887 w 9771654"/>
              <a:gd name="connsiteY4" fmla="*/ 3637001 h 4181846"/>
              <a:gd name="connsiteX5" fmla="*/ 9156509 w 9771654"/>
              <a:gd name="connsiteY5" fmla="*/ 3680026 h 4181846"/>
              <a:gd name="connsiteX6" fmla="*/ 8374371 w 9771654"/>
              <a:gd name="connsiteY6" fmla="*/ 3698868 h 4181846"/>
              <a:gd name="connsiteX7" fmla="*/ 7989742 w 9771654"/>
              <a:gd name="connsiteY7" fmla="*/ 3703428 h 4181846"/>
              <a:gd name="connsiteX8" fmla="*/ 7623535 w 9771654"/>
              <a:gd name="connsiteY8" fmla="*/ 3935439 h 4181846"/>
              <a:gd name="connsiteX9" fmla="*/ 6891313 w 9771654"/>
              <a:gd name="connsiteY9" fmla="*/ 4181474 h 4181846"/>
              <a:gd name="connsiteX10" fmla="*/ 7160412 w 9771654"/>
              <a:gd name="connsiteY10" fmla="*/ 3673068 h 4181846"/>
              <a:gd name="connsiteX11" fmla="*/ 6219964 w 9771654"/>
              <a:gd name="connsiteY11" fmla="*/ 3694988 h 4181846"/>
              <a:gd name="connsiteX12" fmla="*/ 204518 w 9771654"/>
              <a:gd name="connsiteY12" fmla="*/ 3734874 h 4181846"/>
              <a:gd name="connsiteX13" fmla="*/ 45709 w 9771654"/>
              <a:gd name="connsiteY13" fmla="*/ 2233938 h 4181846"/>
              <a:gd name="connsiteX14" fmla="*/ 0 w 9771654"/>
              <a:gd name="connsiteY14" fmla="*/ 130275 h 4181846"/>
              <a:gd name="connsiteX15" fmla="*/ 6334131 w 9771654"/>
              <a:gd name="connsiteY15" fmla="*/ 81451 h 4181846"/>
              <a:gd name="connsiteX0" fmla="*/ 6334131 w 9766164"/>
              <a:gd name="connsiteY0" fmla="*/ 40097 h 4140492"/>
              <a:gd name="connsiteX1" fmla="*/ 8936301 w 9766164"/>
              <a:gd name="connsiteY1" fmla="*/ 5376 h 4140492"/>
              <a:gd name="connsiteX2" fmla="*/ 9719033 w 9766164"/>
              <a:gd name="connsiteY2" fmla="*/ 103182 h 4140492"/>
              <a:gd name="connsiteX3" fmla="*/ 9675361 w 9766164"/>
              <a:gd name="connsiteY3" fmla="*/ 1612697 h 4140492"/>
              <a:gd name="connsiteX4" fmla="*/ 9667887 w 9766164"/>
              <a:gd name="connsiteY4" fmla="*/ 3595647 h 4140492"/>
              <a:gd name="connsiteX5" fmla="*/ 9156509 w 9766164"/>
              <a:gd name="connsiteY5" fmla="*/ 3638672 h 4140492"/>
              <a:gd name="connsiteX6" fmla="*/ 8374371 w 9766164"/>
              <a:gd name="connsiteY6" fmla="*/ 3657514 h 4140492"/>
              <a:gd name="connsiteX7" fmla="*/ 7989742 w 9766164"/>
              <a:gd name="connsiteY7" fmla="*/ 3662074 h 4140492"/>
              <a:gd name="connsiteX8" fmla="*/ 7623535 w 9766164"/>
              <a:gd name="connsiteY8" fmla="*/ 3894085 h 4140492"/>
              <a:gd name="connsiteX9" fmla="*/ 6891313 w 9766164"/>
              <a:gd name="connsiteY9" fmla="*/ 4140120 h 4140492"/>
              <a:gd name="connsiteX10" fmla="*/ 7160412 w 9766164"/>
              <a:gd name="connsiteY10" fmla="*/ 3631714 h 4140492"/>
              <a:gd name="connsiteX11" fmla="*/ 6219964 w 9766164"/>
              <a:gd name="connsiteY11" fmla="*/ 3653634 h 4140492"/>
              <a:gd name="connsiteX12" fmla="*/ 204518 w 9766164"/>
              <a:gd name="connsiteY12" fmla="*/ 3693520 h 4140492"/>
              <a:gd name="connsiteX13" fmla="*/ 45709 w 9766164"/>
              <a:gd name="connsiteY13" fmla="*/ 2192584 h 4140492"/>
              <a:gd name="connsiteX14" fmla="*/ 0 w 9766164"/>
              <a:gd name="connsiteY14" fmla="*/ 88921 h 4140492"/>
              <a:gd name="connsiteX15" fmla="*/ 6334131 w 9766164"/>
              <a:gd name="connsiteY15" fmla="*/ 40097 h 4140492"/>
              <a:gd name="connsiteX0" fmla="*/ 6334131 w 9735159"/>
              <a:gd name="connsiteY0" fmla="*/ 43351 h 4143746"/>
              <a:gd name="connsiteX1" fmla="*/ 8936301 w 9735159"/>
              <a:gd name="connsiteY1" fmla="*/ 8630 h 4143746"/>
              <a:gd name="connsiteX2" fmla="*/ 9719033 w 9735159"/>
              <a:gd name="connsiteY2" fmla="*/ 106436 h 4143746"/>
              <a:gd name="connsiteX3" fmla="*/ 9675361 w 9735159"/>
              <a:gd name="connsiteY3" fmla="*/ 1615951 h 4143746"/>
              <a:gd name="connsiteX4" fmla="*/ 9667887 w 9735159"/>
              <a:gd name="connsiteY4" fmla="*/ 3598901 h 4143746"/>
              <a:gd name="connsiteX5" fmla="*/ 9156509 w 9735159"/>
              <a:gd name="connsiteY5" fmla="*/ 3641926 h 4143746"/>
              <a:gd name="connsiteX6" fmla="*/ 8374371 w 9735159"/>
              <a:gd name="connsiteY6" fmla="*/ 3660768 h 4143746"/>
              <a:gd name="connsiteX7" fmla="*/ 7989742 w 9735159"/>
              <a:gd name="connsiteY7" fmla="*/ 3665328 h 4143746"/>
              <a:gd name="connsiteX8" fmla="*/ 7623535 w 9735159"/>
              <a:gd name="connsiteY8" fmla="*/ 3897339 h 4143746"/>
              <a:gd name="connsiteX9" fmla="*/ 6891313 w 9735159"/>
              <a:gd name="connsiteY9" fmla="*/ 4143374 h 4143746"/>
              <a:gd name="connsiteX10" fmla="*/ 7160412 w 9735159"/>
              <a:gd name="connsiteY10" fmla="*/ 3634968 h 4143746"/>
              <a:gd name="connsiteX11" fmla="*/ 6219964 w 9735159"/>
              <a:gd name="connsiteY11" fmla="*/ 3656888 h 4143746"/>
              <a:gd name="connsiteX12" fmla="*/ 204518 w 9735159"/>
              <a:gd name="connsiteY12" fmla="*/ 3696774 h 4143746"/>
              <a:gd name="connsiteX13" fmla="*/ 45709 w 9735159"/>
              <a:gd name="connsiteY13" fmla="*/ 2195838 h 4143746"/>
              <a:gd name="connsiteX14" fmla="*/ 0 w 9735159"/>
              <a:gd name="connsiteY14" fmla="*/ 92175 h 4143746"/>
              <a:gd name="connsiteX15" fmla="*/ 6334131 w 9735159"/>
              <a:gd name="connsiteY15" fmla="*/ 43351 h 4143746"/>
              <a:gd name="connsiteX0" fmla="*/ 6334131 w 9735159"/>
              <a:gd name="connsiteY0" fmla="*/ 43351 h 4143746"/>
              <a:gd name="connsiteX1" fmla="*/ 8936301 w 9735159"/>
              <a:gd name="connsiteY1" fmla="*/ 8630 h 4143746"/>
              <a:gd name="connsiteX2" fmla="*/ 9719033 w 9735159"/>
              <a:gd name="connsiteY2" fmla="*/ 106436 h 4143746"/>
              <a:gd name="connsiteX3" fmla="*/ 9675361 w 9735159"/>
              <a:gd name="connsiteY3" fmla="*/ 1615951 h 4143746"/>
              <a:gd name="connsiteX4" fmla="*/ 9667887 w 9735159"/>
              <a:gd name="connsiteY4" fmla="*/ 3598901 h 4143746"/>
              <a:gd name="connsiteX5" fmla="*/ 9156509 w 9735159"/>
              <a:gd name="connsiteY5" fmla="*/ 3641926 h 4143746"/>
              <a:gd name="connsiteX6" fmla="*/ 8374371 w 9735159"/>
              <a:gd name="connsiteY6" fmla="*/ 3660768 h 4143746"/>
              <a:gd name="connsiteX7" fmla="*/ 7989742 w 9735159"/>
              <a:gd name="connsiteY7" fmla="*/ 3665328 h 4143746"/>
              <a:gd name="connsiteX8" fmla="*/ 7623535 w 9735159"/>
              <a:gd name="connsiteY8" fmla="*/ 3897338 h 4143746"/>
              <a:gd name="connsiteX9" fmla="*/ 6891313 w 9735159"/>
              <a:gd name="connsiteY9" fmla="*/ 4143374 h 4143746"/>
              <a:gd name="connsiteX10" fmla="*/ 7160412 w 9735159"/>
              <a:gd name="connsiteY10" fmla="*/ 3634968 h 4143746"/>
              <a:gd name="connsiteX11" fmla="*/ 6219964 w 9735159"/>
              <a:gd name="connsiteY11" fmla="*/ 3656888 h 4143746"/>
              <a:gd name="connsiteX12" fmla="*/ 204518 w 9735159"/>
              <a:gd name="connsiteY12" fmla="*/ 3696774 h 4143746"/>
              <a:gd name="connsiteX13" fmla="*/ 45709 w 9735159"/>
              <a:gd name="connsiteY13" fmla="*/ 2195838 h 4143746"/>
              <a:gd name="connsiteX14" fmla="*/ 0 w 9735159"/>
              <a:gd name="connsiteY14" fmla="*/ 92175 h 4143746"/>
              <a:gd name="connsiteX15" fmla="*/ 6334131 w 9735159"/>
              <a:gd name="connsiteY15" fmla="*/ 43351 h 4143746"/>
              <a:gd name="connsiteX0" fmla="*/ 6334131 w 9735159"/>
              <a:gd name="connsiteY0" fmla="*/ 43351 h 4143746"/>
              <a:gd name="connsiteX1" fmla="*/ 8936301 w 9735159"/>
              <a:gd name="connsiteY1" fmla="*/ 8630 h 4143746"/>
              <a:gd name="connsiteX2" fmla="*/ 9719033 w 9735159"/>
              <a:gd name="connsiteY2" fmla="*/ 106436 h 4143746"/>
              <a:gd name="connsiteX3" fmla="*/ 9675361 w 9735159"/>
              <a:gd name="connsiteY3" fmla="*/ 1615951 h 4143746"/>
              <a:gd name="connsiteX4" fmla="*/ 9667887 w 9735159"/>
              <a:gd name="connsiteY4" fmla="*/ 3598901 h 4143746"/>
              <a:gd name="connsiteX5" fmla="*/ 9156509 w 9735159"/>
              <a:gd name="connsiteY5" fmla="*/ 3641926 h 4143746"/>
              <a:gd name="connsiteX6" fmla="*/ 8374371 w 9735159"/>
              <a:gd name="connsiteY6" fmla="*/ 3660768 h 4143746"/>
              <a:gd name="connsiteX7" fmla="*/ 7989742 w 9735159"/>
              <a:gd name="connsiteY7" fmla="*/ 3665328 h 4143746"/>
              <a:gd name="connsiteX8" fmla="*/ 7623535 w 9735159"/>
              <a:gd name="connsiteY8" fmla="*/ 3897338 h 4143746"/>
              <a:gd name="connsiteX9" fmla="*/ 6891313 w 9735159"/>
              <a:gd name="connsiteY9" fmla="*/ 4143374 h 4143746"/>
              <a:gd name="connsiteX10" fmla="*/ 7160412 w 9735159"/>
              <a:gd name="connsiteY10" fmla="*/ 3634968 h 4143746"/>
              <a:gd name="connsiteX11" fmla="*/ 6219964 w 9735159"/>
              <a:gd name="connsiteY11" fmla="*/ 3656888 h 4143746"/>
              <a:gd name="connsiteX12" fmla="*/ 204518 w 9735159"/>
              <a:gd name="connsiteY12" fmla="*/ 3696774 h 4143746"/>
              <a:gd name="connsiteX13" fmla="*/ 45709 w 9735159"/>
              <a:gd name="connsiteY13" fmla="*/ 2195838 h 4143746"/>
              <a:gd name="connsiteX14" fmla="*/ 0 w 9735159"/>
              <a:gd name="connsiteY14" fmla="*/ 92175 h 4143746"/>
              <a:gd name="connsiteX15" fmla="*/ 6334131 w 9735159"/>
              <a:gd name="connsiteY15" fmla="*/ 43351 h 4143746"/>
              <a:gd name="connsiteX0" fmla="*/ 6334131 w 9735159"/>
              <a:gd name="connsiteY0" fmla="*/ 43351 h 4143746"/>
              <a:gd name="connsiteX1" fmla="*/ 8936301 w 9735159"/>
              <a:gd name="connsiteY1" fmla="*/ 8630 h 4143746"/>
              <a:gd name="connsiteX2" fmla="*/ 9719033 w 9735159"/>
              <a:gd name="connsiteY2" fmla="*/ 106436 h 4143746"/>
              <a:gd name="connsiteX3" fmla="*/ 9675361 w 9735159"/>
              <a:gd name="connsiteY3" fmla="*/ 1615951 h 4143746"/>
              <a:gd name="connsiteX4" fmla="*/ 9667887 w 9735159"/>
              <a:gd name="connsiteY4" fmla="*/ 3598901 h 4143746"/>
              <a:gd name="connsiteX5" fmla="*/ 9156509 w 9735159"/>
              <a:gd name="connsiteY5" fmla="*/ 3641926 h 4143746"/>
              <a:gd name="connsiteX6" fmla="*/ 8374371 w 9735159"/>
              <a:gd name="connsiteY6" fmla="*/ 3660768 h 4143746"/>
              <a:gd name="connsiteX7" fmla="*/ 7989742 w 9735159"/>
              <a:gd name="connsiteY7" fmla="*/ 3665328 h 4143746"/>
              <a:gd name="connsiteX8" fmla="*/ 7600804 w 9735159"/>
              <a:gd name="connsiteY8" fmla="*/ 3888418 h 4143746"/>
              <a:gd name="connsiteX9" fmla="*/ 6891313 w 9735159"/>
              <a:gd name="connsiteY9" fmla="*/ 4143374 h 4143746"/>
              <a:gd name="connsiteX10" fmla="*/ 7160412 w 9735159"/>
              <a:gd name="connsiteY10" fmla="*/ 3634968 h 4143746"/>
              <a:gd name="connsiteX11" fmla="*/ 6219964 w 9735159"/>
              <a:gd name="connsiteY11" fmla="*/ 3656888 h 4143746"/>
              <a:gd name="connsiteX12" fmla="*/ 204518 w 9735159"/>
              <a:gd name="connsiteY12" fmla="*/ 3696774 h 4143746"/>
              <a:gd name="connsiteX13" fmla="*/ 45709 w 9735159"/>
              <a:gd name="connsiteY13" fmla="*/ 2195838 h 4143746"/>
              <a:gd name="connsiteX14" fmla="*/ 0 w 9735159"/>
              <a:gd name="connsiteY14" fmla="*/ 92175 h 4143746"/>
              <a:gd name="connsiteX15" fmla="*/ 6334131 w 9735159"/>
              <a:gd name="connsiteY15" fmla="*/ 43351 h 4143746"/>
              <a:gd name="connsiteX0" fmla="*/ 6334131 w 9735159"/>
              <a:gd name="connsiteY0" fmla="*/ 43351 h 4170495"/>
              <a:gd name="connsiteX1" fmla="*/ 8936301 w 9735159"/>
              <a:gd name="connsiteY1" fmla="*/ 8630 h 4170495"/>
              <a:gd name="connsiteX2" fmla="*/ 9719033 w 9735159"/>
              <a:gd name="connsiteY2" fmla="*/ 106436 h 4170495"/>
              <a:gd name="connsiteX3" fmla="*/ 9675361 w 9735159"/>
              <a:gd name="connsiteY3" fmla="*/ 1615951 h 4170495"/>
              <a:gd name="connsiteX4" fmla="*/ 9667887 w 9735159"/>
              <a:gd name="connsiteY4" fmla="*/ 3598901 h 4170495"/>
              <a:gd name="connsiteX5" fmla="*/ 9156509 w 9735159"/>
              <a:gd name="connsiteY5" fmla="*/ 3641926 h 4170495"/>
              <a:gd name="connsiteX6" fmla="*/ 8374371 w 9735159"/>
              <a:gd name="connsiteY6" fmla="*/ 3660768 h 4170495"/>
              <a:gd name="connsiteX7" fmla="*/ 7989742 w 9735159"/>
              <a:gd name="connsiteY7" fmla="*/ 3665328 h 4170495"/>
              <a:gd name="connsiteX8" fmla="*/ 7600804 w 9735159"/>
              <a:gd name="connsiteY8" fmla="*/ 3888418 h 4170495"/>
              <a:gd name="connsiteX9" fmla="*/ 6898889 w 9735159"/>
              <a:gd name="connsiteY9" fmla="*/ 4170138 h 4170495"/>
              <a:gd name="connsiteX10" fmla="*/ 7160412 w 9735159"/>
              <a:gd name="connsiteY10" fmla="*/ 3634968 h 4170495"/>
              <a:gd name="connsiteX11" fmla="*/ 6219964 w 9735159"/>
              <a:gd name="connsiteY11" fmla="*/ 3656888 h 4170495"/>
              <a:gd name="connsiteX12" fmla="*/ 204518 w 9735159"/>
              <a:gd name="connsiteY12" fmla="*/ 3696774 h 4170495"/>
              <a:gd name="connsiteX13" fmla="*/ 45709 w 9735159"/>
              <a:gd name="connsiteY13" fmla="*/ 2195838 h 4170495"/>
              <a:gd name="connsiteX14" fmla="*/ 0 w 9735159"/>
              <a:gd name="connsiteY14" fmla="*/ 92175 h 4170495"/>
              <a:gd name="connsiteX15" fmla="*/ 6334131 w 9735159"/>
              <a:gd name="connsiteY15" fmla="*/ 43351 h 4170495"/>
              <a:gd name="connsiteX0" fmla="*/ 6334131 w 9735159"/>
              <a:gd name="connsiteY0" fmla="*/ 43351 h 4170493"/>
              <a:gd name="connsiteX1" fmla="*/ 8936301 w 9735159"/>
              <a:gd name="connsiteY1" fmla="*/ 8630 h 4170493"/>
              <a:gd name="connsiteX2" fmla="*/ 9719033 w 9735159"/>
              <a:gd name="connsiteY2" fmla="*/ 106436 h 4170493"/>
              <a:gd name="connsiteX3" fmla="*/ 9675361 w 9735159"/>
              <a:gd name="connsiteY3" fmla="*/ 1615951 h 4170493"/>
              <a:gd name="connsiteX4" fmla="*/ 9667887 w 9735159"/>
              <a:gd name="connsiteY4" fmla="*/ 3598901 h 4170493"/>
              <a:gd name="connsiteX5" fmla="*/ 9156509 w 9735159"/>
              <a:gd name="connsiteY5" fmla="*/ 3641926 h 4170493"/>
              <a:gd name="connsiteX6" fmla="*/ 8374371 w 9735159"/>
              <a:gd name="connsiteY6" fmla="*/ 3660768 h 4170493"/>
              <a:gd name="connsiteX7" fmla="*/ 7989742 w 9735159"/>
              <a:gd name="connsiteY7" fmla="*/ 3665328 h 4170493"/>
              <a:gd name="connsiteX8" fmla="*/ 7600804 w 9735159"/>
              <a:gd name="connsiteY8" fmla="*/ 3888418 h 4170493"/>
              <a:gd name="connsiteX9" fmla="*/ 6898889 w 9735159"/>
              <a:gd name="connsiteY9" fmla="*/ 4170138 h 4170493"/>
              <a:gd name="connsiteX10" fmla="*/ 7160412 w 9735159"/>
              <a:gd name="connsiteY10" fmla="*/ 3634968 h 4170493"/>
              <a:gd name="connsiteX11" fmla="*/ 6219964 w 9735159"/>
              <a:gd name="connsiteY11" fmla="*/ 3656888 h 4170493"/>
              <a:gd name="connsiteX12" fmla="*/ 204518 w 9735159"/>
              <a:gd name="connsiteY12" fmla="*/ 3696774 h 4170493"/>
              <a:gd name="connsiteX13" fmla="*/ 45709 w 9735159"/>
              <a:gd name="connsiteY13" fmla="*/ 2195838 h 4170493"/>
              <a:gd name="connsiteX14" fmla="*/ 0 w 9735159"/>
              <a:gd name="connsiteY14" fmla="*/ 92175 h 4170493"/>
              <a:gd name="connsiteX15" fmla="*/ 6334131 w 9735159"/>
              <a:gd name="connsiteY15" fmla="*/ 43351 h 4170493"/>
              <a:gd name="connsiteX0" fmla="*/ 6334131 w 9735159"/>
              <a:gd name="connsiteY0" fmla="*/ 43351 h 4170493"/>
              <a:gd name="connsiteX1" fmla="*/ 8936301 w 9735159"/>
              <a:gd name="connsiteY1" fmla="*/ 8630 h 4170493"/>
              <a:gd name="connsiteX2" fmla="*/ 9719033 w 9735159"/>
              <a:gd name="connsiteY2" fmla="*/ 106436 h 4170493"/>
              <a:gd name="connsiteX3" fmla="*/ 9675361 w 9735159"/>
              <a:gd name="connsiteY3" fmla="*/ 1615951 h 4170493"/>
              <a:gd name="connsiteX4" fmla="*/ 9667887 w 9735159"/>
              <a:gd name="connsiteY4" fmla="*/ 3598901 h 4170493"/>
              <a:gd name="connsiteX5" fmla="*/ 9156509 w 9735159"/>
              <a:gd name="connsiteY5" fmla="*/ 3641926 h 4170493"/>
              <a:gd name="connsiteX6" fmla="*/ 8374371 w 9735159"/>
              <a:gd name="connsiteY6" fmla="*/ 3660768 h 4170493"/>
              <a:gd name="connsiteX7" fmla="*/ 7989742 w 9735159"/>
              <a:gd name="connsiteY7" fmla="*/ 3665328 h 4170493"/>
              <a:gd name="connsiteX8" fmla="*/ 7600804 w 9735159"/>
              <a:gd name="connsiteY8" fmla="*/ 3888418 h 4170493"/>
              <a:gd name="connsiteX9" fmla="*/ 6898889 w 9735159"/>
              <a:gd name="connsiteY9" fmla="*/ 4170138 h 4170493"/>
              <a:gd name="connsiteX10" fmla="*/ 7122530 w 9735159"/>
              <a:gd name="connsiteY10" fmla="*/ 3634968 h 4170493"/>
              <a:gd name="connsiteX11" fmla="*/ 6219964 w 9735159"/>
              <a:gd name="connsiteY11" fmla="*/ 3656888 h 4170493"/>
              <a:gd name="connsiteX12" fmla="*/ 204518 w 9735159"/>
              <a:gd name="connsiteY12" fmla="*/ 3696774 h 4170493"/>
              <a:gd name="connsiteX13" fmla="*/ 45709 w 9735159"/>
              <a:gd name="connsiteY13" fmla="*/ 2195838 h 4170493"/>
              <a:gd name="connsiteX14" fmla="*/ 0 w 9735159"/>
              <a:gd name="connsiteY14" fmla="*/ 92175 h 4170493"/>
              <a:gd name="connsiteX15" fmla="*/ 6334131 w 9735159"/>
              <a:gd name="connsiteY15" fmla="*/ 43351 h 4170493"/>
              <a:gd name="connsiteX0" fmla="*/ 6334131 w 9735159"/>
              <a:gd name="connsiteY0" fmla="*/ 43351 h 4170457"/>
              <a:gd name="connsiteX1" fmla="*/ 8936301 w 9735159"/>
              <a:gd name="connsiteY1" fmla="*/ 8630 h 4170457"/>
              <a:gd name="connsiteX2" fmla="*/ 9719033 w 9735159"/>
              <a:gd name="connsiteY2" fmla="*/ 106436 h 4170457"/>
              <a:gd name="connsiteX3" fmla="*/ 9675361 w 9735159"/>
              <a:gd name="connsiteY3" fmla="*/ 1615951 h 4170457"/>
              <a:gd name="connsiteX4" fmla="*/ 9667887 w 9735159"/>
              <a:gd name="connsiteY4" fmla="*/ 3598901 h 4170457"/>
              <a:gd name="connsiteX5" fmla="*/ 9156509 w 9735159"/>
              <a:gd name="connsiteY5" fmla="*/ 3641926 h 4170457"/>
              <a:gd name="connsiteX6" fmla="*/ 8374371 w 9735159"/>
              <a:gd name="connsiteY6" fmla="*/ 3660768 h 4170457"/>
              <a:gd name="connsiteX7" fmla="*/ 7989742 w 9735159"/>
              <a:gd name="connsiteY7" fmla="*/ 3665328 h 4170457"/>
              <a:gd name="connsiteX8" fmla="*/ 7600804 w 9735159"/>
              <a:gd name="connsiteY8" fmla="*/ 3888418 h 4170457"/>
              <a:gd name="connsiteX9" fmla="*/ 6898889 w 9735159"/>
              <a:gd name="connsiteY9" fmla="*/ 4170138 h 4170457"/>
              <a:gd name="connsiteX10" fmla="*/ 7122530 w 9735159"/>
              <a:gd name="connsiteY10" fmla="*/ 3634968 h 4170457"/>
              <a:gd name="connsiteX11" fmla="*/ 6219964 w 9735159"/>
              <a:gd name="connsiteY11" fmla="*/ 3656888 h 4170457"/>
              <a:gd name="connsiteX12" fmla="*/ 204518 w 9735159"/>
              <a:gd name="connsiteY12" fmla="*/ 3696774 h 4170457"/>
              <a:gd name="connsiteX13" fmla="*/ 45709 w 9735159"/>
              <a:gd name="connsiteY13" fmla="*/ 2195838 h 4170457"/>
              <a:gd name="connsiteX14" fmla="*/ 0 w 9735159"/>
              <a:gd name="connsiteY14" fmla="*/ 92175 h 4170457"/>
              <a:gd name="connsiteX15" fmla="*/ 6334131 w 9735159"/>
              <a:gd name="connsiteY15" fmla="*/ 43351 h 4170457"/>
              <a:gd name="connsiteX0" fmla="*/ 6334131 w 9735159"/>
              <a:gd name="connsiteY0" fmla="*/ 43351 h 4170468"/>
              <a:gd name="connsiteX1" fmla="*/ 8936301 w 9735159"/>
              <a:gd name="connsiteY1" fmla="*/ 8630 h 4170468"/>
              <a:gd name="connsiteX2" fmla="*/ 9719033 w 9735159"/>
              <a:gd name="connsiteY2" fmla="*/ 106436 h 4170468"/>
              <a:gd name="connsiteX3" fmla="*/ 9675361 w 9735159"/>
              <a:gd name="connsiteY3" fmla="*/ 1615951 h 4170468"/>
              <a:gd name="connsiteX4" fmla="*/ 9667887 w 9735159"/>
              <a:gd name="connsiteY4" fmla="*/ 3598901 h 4170468"/>
              <a:gd name="connsiteX5" fmla="*/ 9156509 w 9735159"/>
              <a:gd name="connsiteY5" fmla="*/ 3641926 h 4170468"/>
              <a:gd name="connsiteX6" fmla="*/ 8374371 w 9735159"/>
              <a:gd name="connsiteY6" fmla="*/ 3660768 h 4170468"/>
              <a:gd name="connsiteX7" fmla="*/ 7989742 w 9735159"/>
              <a:gd name="connsiteY7" fmla="*/ 3665328 h 4170468"/>
              <a:gd name="connsiteX8" fmla="*/ 7600804 w 9735159"/>
              <a:gd name="connsiteY8" fmla="*/ 3888418 h 4170468"/>
              <a:gd name="connsiteX9" fmla="*/ 6898889 w 9735159"/>
              <a:gd name="connsiteY9" fmla="*/ 4170138 h 4170468"/>
              <a:gd name="connsiteX10" fmla="*/ 7122530 w 9735159"/>
              <a:gd name="connsiteY10" fmla="*/ 3652811 h 4170468"/>
              <a:gd name="connsiteX11" fmla="*/ 6219964 w 9735159"/>
              <a:gd name="connsiteY11" fmla="*/ 3656888 h 4170468"/>
              <a:gd name="connsiteX12" fmla="*/ 204518 w 9735159"/>
              <a:gd name="connsiteY12" fmla="*/ 3696774 h 4170468"/>
              <a:gd name="connsiteX13" fmla="*/ 45709 w 9735159"/>
              <a:gd name="connsiteY13" fmla="*/ 2195838 h 4170468"/>
              <a:gd name="connsiteX14" fmla="*/ 0 w 9735159"/>
              <a:gd name="connsiteY14" fmla="*/ 92175 h 4170468"/>
              <a:gd name="connsiteX15" fmla="*/ 6334131 w 9735159"/>
              <a:gd name="connsiteY15" fmla="*/ 43351 h 4170468"/>
              <a:gd name="connsiteX0" fmla="*/ 6334131 w 9735159"/>
              <a:gd name="connsiteY0" fmla="*/ 43351 h 4170460"/>
              <a:gd name="connsiteX1" fmla="*/ 8936301 w 9735159"/>
              <a:gd name="connsiteY1" fmla="*/ 8630 h 4170460"/>
              <a:gd name="connsiteX2" fmla="*/ 9719033 w 9735159"/>
              <a:gd name="connsiteY2" fmla="*/ 106436 h 4170460"/>
              <a:gd name="connsiteX3" fmla="*/ 9675361 w 9735159"/>
              <a:gd name="connsiteY3" fmla="*/ 1615951 h 4170460"/>
              <a:gd name="connsiteX4" fmla="*/ 9667887 w 9735159"/>
              <a:gd name="connsiteY4" fmla="*/ 3598901 h 4170460"/>
              <a:gd name="connsiteX5" fmla="*/ 9156509 w 9735159"/>
              <a:gd name="connsiteY5" fmla="*/ 3641926 h 4170460"/>
              <a:gd name="connsiteX6" fmla="*/ 8374371 w 9735159"/>
              <a:gd name="connsiteY6" fmla="*/ 3660768 h 4170460"/>
              <a:gd name="connsiteX7" fmla="*/ 7989742 w 9735159"/>
              <a:gd name="connsiteY7" fmla="*/ 3665328 h 4170460"/>
              <a:gd name="connsiteX8" fmla="*/ 7600804 w 9735159"/>
              <a:gd name="connsiteY8" fmla="*/ 3888418 h 4170460"/>
              <a:gd name="connsiteX9" fmla="*/ 6898889 w 9735159"/>
              <a:gd name="connsiteY9" fmla="*/ 4170138 h 4170460"/>
              <a:gd name="connsiteX10" fmla="*/ 7122530 w 9735159"/>
              <a:gd name="connsiteY10" fmla="*/ 3652811 h 4170460"/>
              <a:gd name="connsiteX11" fmla="*/ 6219964 w 9735159"/>
              <a:gd name="connsiteY11" fmla="*/ 3656888 h 4170460"/>
              <a:gd name="connsiteX12" fmla="*/ 204518 w 9735159"/>
              <a:gd name="connsiteY12" fmla="*/ 3696774 h 4170460"/>
              <a:gd name="connsiteX13" fmla="*/ 45709 w 9735159"/>
              <a:gd name="connsiteY13" fmla="*/ 2195838 h 4170460"/>
              <a:gd name="connsiteX14" fmla="*/ 0 w 9735159"/>
              <a:gd name="connsiteY14" fmla="*/ 92175 h 4170460"/>
              <a:gd name="connsiteX15" fmla="*/ 6334131 w 9735159"/>
              <a:gd name="connsiteY15" fmla="*/ 43351 h 4170460"/>
              <a:gd name="connsiteX0" fmla="*/ 6334131 w 9735569"/>
              <a:gd name="connsiteY0" fmla="*/ 34721 h 4161832"/>
              <a:gd name="connsiteX1" fmla="*/ 8936301 w 9735569"/>
              <a:gd name="connsiteY1" fmla="*/ 0 h 4161832"/>
              <a:gd name="connsiteX2" fmla="*/ 9719033 w 9735569"/>
              <a:gd name="connsiteY2" fmla="*/ 97806 h 4161832"/>
              <a:gd name="connsiteX3" fmla="*/ 9675361 w 9735569"/>
              <a:gd name="connsiteY3" fmla="*/ 1607321 h 4161832"/>
              <a:gd name="connsiteX4" fmla="*/ 9667887 w 9735569"/>
              <a:gd name="connsiteY4" fmla="*/ 3590271 h 4161832"/>
              <a:gd name="connsiteX5" fmla="*/ 9156509 w 9735569"/>
              <a:gd name="connsiteY5" fmla="*/ 3633296 h 4161832"/>
              <a:gd name="connsiteX6" fmla="*/ 8374371 w 9735569"/>
              <a:gd name="connsiteY6" fmla="*/ 3652138 h 4161832"/>
              <a:gd name="connsiteX7" fmla="*/ 7989742 w 9735569"/>
              <a:gd name="connsiteY7" fmla="*/ 3656698 h 4161832"/>
              <a:gd name="connsiteX8" fmla="*/ 7600804 w 9735569"/>
              <a:gd name="connsiteY8" fmla="*/ 3879788 h 4161832"/>
              <a:gd name="connsiteX9" fmla="*/ 6898889 w 9735569"/>
              <a:gd name="connsiteY9" fmla="*/ 4161508 h 4161832"/>
              <a:gd name="connsiteX10" fmla="*/ 7122530 w 9735569"/>
              <a:gd name="connsiteY10" fmla="*/ 3644181 h 4161832"/>
              <a:gd name="connsiteX11" fmla="*/ 6219964 w 9735569"/>
              <a:gd name="connsiteY11" fmla="*/ 3648258 h 4161832"/>
              <a:gd name="connsiteX12" fmla="*/ 204518 w 9735569"/>
              <a:gd name="connsiteY12" fmla="*/ 3688144 h 4161832"/>
              <a:gd name="connsiteX13" fmla="*/ 45709 w 9735569"/>
              <a:gd name="connsiteY13" fmla="*/ 2187208 h 4161832"/>
              <a:gd name="connsiteX14" fmla="*/ 0 w 9735569"/>
              <a:gd name="connsiteY14" fmla="*/ 83545 h 4161832"/>
              <a:gd name="connsiteX15" fmla="*/ 6334131 w 9735569"/>
              <a:gd name="connsiteY15" fmla="*/ 34721 h 4161832"/>
              <a:gd name="connsiteX0" fmla="*/ 6334131 w 9735571"/>
              <a:gd name="connsiteY0" fmla="*/ 34847 h 4161957"/>
              <a:gd name="connsiteX1" fmla="*/ 8936301 w 9735571"/>
              <a:gd name="connsiteY1" fmla="*/ 126 h 4161957"/>
              <a:gd name="connsiteX2" fmla="*/ 9719033 w 9735571"/>
              <a:gd name="connsiteY2" fmla="*/ 63914 h 4161957"/>
              <a:gd name="connsiteX3" fmla="*/ 9675361 w 9735571"/>
              <a:gd name="connsiteY3" fmla="*/ 1607447 h 4161957"/>
              <a:gd name="connsiteX4" fmla="*/ 9667887 w 9735571"/>
              <a:gd name="connsiteY4" fmla="*/ 3590397 h 4161957"/>
              <a:gd name="connsiteX5" fmla="*/ 9156509 w 9735571"/>
              <a:gd name="connsiteY5" fmla="*/ 3633422 h 4161957"/>
              <a:gd name="connsiteX6" fmla="*/ 8374371 w 9735571"/>
              <a:gd name="connsiteY6" fmla="*/ 3652264 h 4161957"/>
              <a:gd name="connsiteX7" fmla="*/ 7989742 w 9735571"/>
              <a:gd name="connsiteY7" fmla="*/ 3656824 h 4161957"/>
              <a:gd name="connsiteX8" fmla="*/ 7600804 w 9735571"/>
              <a:gd name="connsiteY8" fmla="*/ 3879914 h 4161957"/>
              <a:gd name="connsiteX9" fmla="*/ 6898889 w 9735571"/>
              <a:gd name="connsiteY9" fmla="*/ 4161634 h 4161957"/>
              <a:gd name="connsiteX10" fmla="*/ 7122530 w 9735571"/>
              <a:gd name="connsiteY10" fmla="*/ 3644307 h 4161957"/>
              <a:gd name="connsiteX11" fmla="*/ 6219964 w 9735571"/>
              <a:gd name="connsiteY11" fmla="*/ 3648384 h 4161957"/>
              <a:gd name="connsiteX12" fmla="*/ 204518 w 9735571"/>
              <a:gd name="connsiteY12" fmla="*/ 3688270 h 4161957"/>
              <a:gd name="connsiteX13" fmla="*/ 45709 w 9735571"/>
              <a:gd name="connsiteY13" fmla="*/ 2187334 h 4161957"/>
              <a:gd name="connsiteX14" fmla="*/ 0 w 9735571"/>
              <a:gd name="connsiteY14" fmla="*/ 83671 h 4161957"/>
              <a:gd name="connsiteX15" fmla="*/ 6334131 w 9735571"/>
              <a:gd name="connsiteY15" fmla="*/ 34847 h 4161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735571" h="4161957">
                <a:moveTo>
                  <a:pt x="6334131" y="34847"/>
                </a:moveTo>
                <a:lnTo>
                  <a:pt x="8936301" y="126"/>
                </a:lnTo>
                <a:cubicBezTo>
                  <a:pt x="9271851" y="20590"/>
                  <a:pt x="9695097" y="-41937"/>
                  <a:pt x="9719033" y="63914"/>
                </a:cubicBezTo>
                <a:cubicBezTo>
                  <a:pt x="9760421" y="246943"/>
                  <a:pt x="9715919" y="912445"/>
                  <a:pt x="9675361" y="1607447"/>
                </a:cubicBezTo>
                <a:cubicBezTo>
                  <a:pt x="9717308" y="2388528"/>
                  <a:pt x="9700128" y="3458296"/>
                  <a:pt x="9667887" y="3590397"/>
                </a:cubicBezTo>
                <a:cubicBezTo>
                  <a:pt x="9399226" y="3634530"/>
                  <a:pt x="9372095" y="3623111"/>
                  <a:pt x="9156509" y="3633422"/>
                </a:cubicBezTo>
                <a:cubicBezTo>
                  <a:pt x="8940923" y="3643733"/>
                  <a:pt x="8635084" y="3645983"/>
                  <a:pt x="8374371" y="3652264"/>
                </a:cubicBezTo>
                <a:lnTo>
                  <a:pt x="7989742" y="3656824"/>
                </a:lnTo>
                <a:cubicBezTo>
                  <a:pt x="7935350" y="3683432"/>
                  <a:pt x="7782613" y="3795779"/>
                  <a:pt x="7600804" y="3879914"/>
                </a:cubicBezTo>
                <a:cubicBezTo>
                  <a:pt x="7418995" y="3964049"/>
                  <a:pt x="7048510" y="4117972"/>
                  <a:pt x="6898889" y="4161634"/>
                </a:cubicBezTo>
                <a:cubicBezTo>
                  <a:pt x="6870957" y="4176696"/>
                  <a:pt x="7162366" y="3660940"/>
                  <a:pt x="7122530" y="3644307"/>
                </a:cubicBezTo>
                <a:cubicBezTo>
                  <a:pt x="7013155" y="3598640"/>
                  <a:pt x="7372966" y="3641057"/>
                  <a:pt x="6219964" y="3648384"/>
                </a:cubicBezTo>
                <a:cubicBezTo>
                  <a:pt x="5066962" y="3655711"/>
                  <a:pt x="2287881" y="3733612"/>
                  <a:pt x="204518" y="3688270"/>
                </a:cubicBezTo>
                <a:cubicBezTo>
                  <a:pt x="32964" y="3705998"/>
                  <a:pt x="59249" y="3542147"/>
                  <a:pt x="45709" y="2187334"/>
                </a:cubicBezTo>
                <a:cubicBezTo>
                  <a:pt x="31206" y="1629249"/>
                  <a:pt x="0" y="83671"/>
                  <a:pt x="0" y="83671"/>
                </a:cubicBezTo>
                <a:cubicBezTo>
                  <a:pt x="707119" y="37547"/>
                  <a:pt x="4222754" y="51122"/>
                  <a:pt x="6334131" y="34847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EF3EB8-C907-01D3-46AD-946B439DC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818" y="969639"/>
            <a:ext cx="5600856" cy="1034619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4000" b="0" i="1" dirty="0">
                <a:latin typeface="Book Antiqua"/>
              </a:rPr>
              <a:t>Берегите </a:t>
            </a:r>
            <a:r>
              <a:rPr lang="en-US" sz="4000" b="0" i="1" dirty="0" err="1">
                <a:latin typeface="Book Antiqua"/>
              </a:rPr>
              <a:t>себя</a:t>
            </a:r>
            <a:r>
              <a:rPr lang="en-US" sz="4000" b="0" i="1" dirty="0">
                <a:latin typeface="Book Antiqua"/>
              </a:rPr>
              <a:t> и </a:t>
            </a:r>
            <a:r>
              <a:rPr lang="en-US" sz="4000" b="0" i="1" dirty="0" err="1">
                <a:latin typeface="Book Antiqua"/>
              </a:rPr>
              <a:t>своих</a:t>
            </a:r>
            <a:r>
              <a:rPr lang="en-US" sz="4000" b="0" i="1" dirty="0">
                <a:latin typeface="Book Antiqua"/>
              </a:rPr>
              <a:t> </a:t>
            </a:r>
            <a:r>
              <a:rPr lang="en-US" sz="4000" b="0" i="1" dirty="0" err="1">
                <a:latin typeface="Book Antiqua"/>
              </a:rPr>
              <a:t>детей</a:t>
            </a:r>
            <a:r>
              <a:rPr lang="en-US" sz="4000" b="0" i="1" dirty="0">
                <a:latin typeface="Book Antiqua"/>
              </a:rPr>
              <a:t>!</a:t>
            </a:r>
            <a:endParaRPr lang="en-US" sz="4000" b="0" dirty="0">
              <a:latin typeface="Book Antiqua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7DF6756-7C2C-4660-B4F2-4287331DC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51609" y="250115"/>
            <a:ext cx="6071961" cy="2204436"/>
          </a:xfrm>
          <a:custGeom>
            <a:avLst/>
            <a:gdLst>
              <a:gd name="connsiteX0" fmla="*/ 6334131 w 9766900"/>
              <a:gd name="connsiteY0" fmla="*/ 0 h 4112781"/>
              <a:gd name="connsiteX1" fmla="*/ 9708148 w 9766900"/>
              <a:gd name="connsiteY1" fmla="*/ 142682 h 4112781"/>
              <a:gd name="connsiteX2" fmla="*/ 9642703 w 9766900"/>
              <a:gd name="connsiteY2" fmla="*/ 1781543 h 4112781"/>
              <a:gd name="connsiteX3" fmla="*/ 9667887 w 9766900"/>
              <a:gd name="connsiteY3" fmla="*/ 3555550 h 4112781"/>
              <a:gd name="connsiteX4" fmla="*/ 8949681 w 9766900"/>
              <a:gd name="connsiteY4" fmla="*/ 3588625 h 4112781"/>
              <a:gd name="connsiteX5" fmla="*/ 8679171 w 9766900"/>
              <a:gd name="connsiteY5" fmla="*/ 3597518 h 4112781"/>
              <a:gd name="connsiteX6" fmla="*/ 8443155 w 9766900"/>
              <a:gd name="connsiteY6" fmla="*/ 3603603 h 4112781"/>
              <a:gd name="connsiteX7" fmla="*/ 8337174 w 9766900"/>
              <a:gd name="connsiteY7" fmla="*/ 3628749 h 4112781"/>
              <a:gd name="connsiteX8" fmla="*/ 7827342 w 9766900"/>
              <a:gd name="connsiteY8" fmla="*/ 3771212 h 4112781"/>
              <a:gd name="connsiteX9" fmla="*/ 6711904 w 9766900"/>
              <a:gd name="connsiteY9" fmla="*/ 4112781 h 4112781"/>
              <a:gd name="connsiteX10" fmla="*/ 6749875 w 9766900"/>
              <a:gd name="connsiteY10" fmla="*/ 3628459 h 4112781"/>
              <a:gd name="connsiteX11" fmla="*/ 6720705 w 9766900"/>
              <a:gd name="connsiteY11" fmla="*/ 3610559 h 4112781"/>
              <a:gd name="connsiteX12" fmla="*/ 6712805 w 9766900"/>
              <a:gd name="connsiteY12" fmla="*/ 3610551 h 4112781"/>
              <a:gd name="connsiteX13" fmla="*/ 6454608 w 9766900"/>
              <a:gd name="connsiteY13" fmla="*/ 3610359 h 4112781"/>
              <a:gd name="connsiteX14" fmla="*/ 258946 w 9766900"/>
              <a:gd name="connsiteY14" fmla="*/ 3583777 h 4112781"/>
              <a:gd name="connsiteX15" fmla="*/ 45709 w 9766900"/>
              <a:gd name="connsiteY15" fmla="*/ 2152487 h 4112781"/>
              <a:gd name="connsiteX16" fmla="*/ 0 w 9766900"/>
              <a:gd name="connsiteY16" fmla="*/ 48824 h 4112781"/>
              <a:gd name="connsiteX0" fmla="*/ 6334131 w 9766900"/>
              <a:gd name="connsiteY0" fmla="*/ 0 h 4112781"/>
              <a:gd name="connsiteX1" fmla="*/ 9708148 w 9766900"/>
              <a:gd name="connsiteY1" fmla="*/ 142682 h 4112781"/>
              <a:gd name="connsiteX2" fmla="*/ 9642703 w 9766900"/>
              <a:gd name="connsiteY2" fmla="*/ 1781543 h 4112781"/>
              <a:gd name="connsiteX3" fmla="*/ 9667887 w 9766900"/>
              <a:gd name="connsiteY3" fmla="*/ 3555550 h 4112781"/>
              <a:gd name="connsiteX4" fmla="*/ 8949681 w 9766900"/>
              <a:gd name="connsiteY4" fmla="*/ 3588625 h 4112781"/>
              <a:gd name="connsiteX5" fmla="*/ 8679171 w 9766900"/>
              <a:gd name="connsiteY5" fmla="*/ 3597518 h 4112781"/>
              <a:gd name="connsiteX6" fmla="*/ 8443155 w 9766900"/>
              <a:gd name="connsiteY6" fmla="*/ 3603603 h 4112781"/>
              <a:gd name="connsiteX7" fmla="*/ 8152117 w 9766900"/>
              <a:gd name="connsiteY7" fmla="*/ 3618799 h 4112781"/>
              <a:gd name="connsiteX8" fmla="*/ 7827342 w 9766900"/>
              <a:gd name="connsiteY8" fmla="*/ 3771212 h 4112781"/>
              <a:gd name="connsiteX9" fmla="*/ 6711904 w 9766900"/>
              <a:gd name="connsiteY9" fmla="*/ 4112781 h 4112781"/>
              <a:gd name="connsiteX10" fmla="*/ 6749875 w 9766900"/>
              <a:gd name="connsiteY10" fmla="*/ 3628459 h 4112781"/>
              <a:gd name="connsiteX11" fmla="*/ 6720705 w 9766900"/>
              <a:gd name="connsiteY11" fmla="*/ 3610559 h 4112781"/>
              <a:gd name="connsiteX12" fmla="*/ 6712805 w 9766900"/>
              <a:gd name="connsiteY12" fmla="*/ 3610551 h 4112781"/>
              <a:gd name="connsiteX13" fmla="*/ 6454608 w 9766900"/>
              <a:gd name="connsiteY13" fmla="*/ 3610359 h 4112781"/>
              <a:gd name="connsiteX14" fmla="*/ 258946 w 9766900"/>
              <a:gd name="connsiteY14" fmla="*/ 3583777 h 4112781"/>
              <a:gd name="connsiteX15" fmla="*/ 45709 w 9766900"/>
              <a:gd name="connsiteY15" fmla="*/ 2152487 h 4112781"/>
              <a:gd name="connsiteX16" fmla="*/ 0 w 9766900"/>
              <a:gd name="connsiteY16" fmla="*/ 48824 h 4112781"/>
              <a:gd name="connsiteX17" fmla="*/ 6334131 w 9766900"/>
              <a:gd name="connsiteY17" fmla="*/ 0 h 4112781"/>
              <a:gd name="connsiteX0" fmla="*/ 6334131 w 9766900"/>
              <a:gd name="connsiteY0" fmla="*/ 0 h 4117005"/>
              <a:gd name="connsiteX1" fmla="*/ 9708148 w 9766900"/>
              <a:gd name="connsiteY1" fmla="*/ 142682 h 4117005"/>
              <a:gd name="connsiteX2" fmla="*/ 9642703 w 9766900"/>
              <a:gd name="connsiteY2" fmla="*/ 1781543 h 4117005"/>
              <a:gd name="connsiteX3" fmla="*/ 9667887 w 9766900"/>
              <a:gd name="connsiteY3" fmla="*/ 3555550 h 4117005"/>
              <a:gd name="connsiteX4" fmla="*/ 8949681 w 9766900"/>
              <a:gd name="connsiteY4" fmla="*/ 3588625 h 4117005"/>
              <a:gd name="connsiteX5" fmla="*/ 8679171 w 9766900"/>
              <a:gd name="connsiteY5" fmla="*/ 3597518 h 4117005"/>
              <a:gd name="connsiteX6" fmla="*/ 8443155 w 9766900"/>
              <a:gd name="connsiteY6" fmla="*/ 3603603 h 4117005"/>
              <a:gd name="connsiteX7" fmla="*/ 8152117 w 9766900"/>
              <a:gd name="connsiteY7" fmla="*/ 3618799 h 4117005"/>
              <a:gd name="connsiteX8" fmla="*/ 7609628 w 9766900"/>
              <a:gd name="connsiteY8" fmla="*/ 3850809 h 4117005"/>
              <a:gd name="connsiteX9" fmla="*/ 6711904 w 9766900"/>
              <a:gd name="connsiteY9" fmla="*/ 4112781 h 4117005"/>
              <a:gd name="connsiteX10" fmla="*/ 6749875 w 9766900"/>
              <a:gd name="connsiteY10" fmla="*/ 3628459 h 4117005"/>
              <a:gd name="connsiteX11" fmla="*/ 6720705 w 9766900"/>
              <a:gd name="connsiteY11" fmla="*/ 3610559 h 4117005"/>
              <a:gd name="connsiteX12" fmla="*/ 6712805 w 9766900"/>
              <a:gd name="connsiteY12" fmla="*/ 3610551 h 4117005"/>
              <a:gd name="connsiteX13" fmla="*/ 6454608 w 9766900"/>
              <a:gd name="connsiteY13" fmla="*/ 3610359 h 4117005"/>
              <a:gd name="connsiteX14" fmla="*/ 258946 w 9766900"/>
              <a:gd name="connsiteY14" fmla="*/ 3583777 h 4117005"/>
              <a:gd name="connsiteX15" fmla="*/ 45709 w 9766900"/>
              <a:gd name="connsiteY15" fmla="*/ 2152487 h 4117005"/>
              <a:gd name="connsiteX16" fmla="*/ 0 w 9766900"/>
              <a:gd name="connsiteY16" fmla="*/ 48824 h 4117005"/>
              <a:gd name="connsiteX17" fmla="*/ 6334131 w 9766900"/>
              <a:gd name="connsiteY17" fmla="*/ 0 h 4117005"/>
              <a:gd name="connsiteX0" fmla="*/ 6334131 w 9766900"/>
              <a:gd name="connsiteY0" fmla="*/ 0 h 4118447"/>
              <a:gd name="connsiteX1" fmla="*/ 9708148 w 9766900"/>
              <a:gd name="connsiteY1" fmla="*/ 142682 h 4118447"/>
              <a:gd name="connsiteX2" fmla="*/ 9642703 w 9766900"/>
              <a:gd name="connsiteY2" fmla="*/ 1781543 h 4118447"/>
              <a:gd name="connsiteX3" fmla="*/ 9667887 w 9766900"/>
              <a:gd name="connsiteY3" fmla="*/ 3555550 h 4118447"/>
              <a:gd name="connsiteX4" fmla="*/ 8949681 w 9766900"/>
              <a:gd name="connsiteY4" fmla="*/ 3588625 h 4118447"/>
              <a:gd name="connsiteX5" fmla="*/ 8679171 w 9766900"/>
              <a:gd name="connsiteY5" fmla="*/ 3597518 h 4118447"/>
              <a:gd name="connsiteX6" fmla="*/ 8443155 w 9766900"/>
              <a:gd name="connsiteY6" fmla="*/ 3603603 h 4118447"/>
              <a:gd name="connsiteX7" fmla="*/ 8152117 w 9766900"/>
              <a:gd name="connsiteY7" fmla="*/ 3618799 h 4118447"/>
              <a:gd name="connsiteX8" fmla="*/ 7609628 w 9766900"/>
              <a:gd name="connsiteY8" fmla="*/ 3850809 h 4118447"/>
              <a:gd name="connsiteX9" fmla="*/ 6711904 w 9766900"/>
              <a:gd name="connsiteY9" fmla="*/ 4112781 h 4118447"/>
              <a:gd name="connsiteX10" fmla="*/ 6749875 w 9766900"/>
              <a:gd name="connsiteY10" fmla="*/ 3628459 h 4118447"/>
              <a:gd name="connsiteX11" fmla="*/ 6720705 w 9766900"/>
              <a:gd name="connsiteY11" fmla="*/ 3610559 h 4118447"/>
              <a:gd name="connsiteX12" fmla="*/ 6712805 w 9766900"/>
              <a:gd name="connsiteY12" fmla="*/ 3610551 h 4118447"/>
              <a:gd name="connsiteX13" fmla="*/ 6454608 w 9766900"/>
              <a:gd name="connsiteY13" fmla="*/ 3610359 h 4118447"/>
              <a:gd name="connsiteX14" fmla="*/ 258946 w 9766900"/>
              <a:gd name="connsiteY14" fmla="*/ 3583777 h 4118447"/>
              <a:gd name="connsiteX15" fmla="*/ 45709 w 9766900"/>
              <a:gd name="connsiteY15" fmla="*/ 2152487 h 4118447"/>
              <a:gd name="connsiteX16" fmla="*/ 0 w 9766900"/>
              <a:gd name="connsiteY16" fmla="*/ 48824 h 4118447"/>
              <a:gd name="connsiteX17" fmla="*/ 6334131 w 9766900"/>
              <a:gd name="connsiteY17" fmla="*/ 0 h 4118447"/>
              <a:gd name="connsiteX0" fmla="*/ 6334131 w 9766900"/>
              <a:gd name="connsiteY0" fmla="*/ 0 h 4117005"/>
              <a:gd name="connsiteX1" fmla="*/ 9708148 w 9766900"/>
              <a:gd name="connsiteY1" fmla="*/ 142682 h 4117005"/>
              <a:gd name="connsiteX2" fmla="*/ 9642703 w 9766900"/>
              <a:gd name="connsiteY2" fmla="*/ 1781543 h 4117005"/>
              <a:gd name="connsiteX3" fmla="*/ 9667887 w 9766900"/>
              <a:gd name="connsiteY3" fmla="*/ 3555550 h 4117005"/>
              <a:gd name="connsiteX4" fmla="*/ 8949681 w 9766900"/>
              <a:gd name="connsiteY4" fmla="*/ 3588625 h 4117005"/>
              <a:gd name="connsiteX5" fmla="*/ 8679171 w 9766900"/>
              <a:gd name="connsiteY5" fmla="*/ 3597518 h 4117005"/>
              <a:gd name="connsiteX6" fmla="*/ 8443155 w 9766900"/>
              <a:gd name="connsiteY6" fmla="*/ 3603603 h 4117005"/>
              <a:gd name="connsiteX7" fmla="*/ 8010603 w 9766900"/>
              <a:gd name="connsiteY7" fmla="*/ 3618799 h 4117005"/>
              <a:gd name="connsiteX8" fmla="*/ 7609628 w 9766900"/>
              <a:gd name="connsiteY8" fmla="*/ 3850809 h 4117005"/>
              <a:gd name="connsiteX9" fmla="*/ 6711904 w 9766900"/>
              <a:gd name="connsiteY9" fmla="*/ 4112781 h 4117005"/>
              <a:gd name="connsiteX10" fmla="*/ 6749875 w 9766900"/>
              <a:gd name="connsiteY10" fmla="*/ 3628459 h 4117005"/>
              <a:gd name="connsiteX11" fmla="*/ 6720705 w 9766900"/>
              <a:gd name="connsiteY11" fmla="*/ 3610559 h 4117005"/>
              <a:gd name="connsiteX12" fmla="*/ 6712805 w 9766900"/>
              <a:gd name="connsiteY12" fmla="*/ 3610551 h 4117005"/>
              <a:gd name="connsiteX13" fmla="*/ 6454608 w 9766900"/>
              <a:gd name="connsiteY13" fmla="*/ 3610359 h 4117005"/>
              <a:gd name="connsiteX14" fmla="*/ 258946 w 9766900"/>
              <a:gd name="connsiteY14" fmla="*/ 3583777 h 4117005"/>
              <a:gd name="connsiteX15" fmla="*/ 45709 w 9766900"/>
              <a:gd name="connsiteY15" fmla="*/ 2152487 h 4117005"/>
              <a:gd name="connsiteX16" fmla="*/ 0 w 9766900"/>
              <a:gd name="connsiteY16" fmla="*/ 48824 h 4117005"/>
              <a:gd name="connsiteX17" fmla="*/ 6334131 w 9766900"/>
              <a:gd name="connsiteY17" fmla="*/ 0 h 4117005"/>
              <a:gd name="connsiteX0" fmla="*/ 6334131 w 9766900"/>
              <a:gd name="connsiteY0" fmla="*/ 0 h 4117005"/>
              <a:gd name="connsiteX1" fmla="*/ 9708148 w 9766900"/>
              <a:gd name="connsiteY1" fmla="*/ 142682 h 4117005"/>
              <a:gd name="connsiteX2" fmla="*/ 9642703 w 9766900"/>
              <a:gd name="connsiteY2" fmla="*/ 1781543 h 4117005"/>
              <a:gd name="connsiteX3" fmla="*/ 9667887 w 9766900"/>
              <a:gd name="connsiteY3" fmla="*/ 3555550 h 4117005"/>
              <a:gd name="connsiteX4" fmla="*/ 8949681 w 9766900"/>
              <a:gd name="connsiteY4" fmla="*/ 3588625 h 4117005"/>
              <a:gd name="connsiteX5" fmla="*/ 8679171 w 9766900"/>
              <a:gd name="connsiteY5" fmla="*/ 3597518 h 4117005"/>
              <a:gd name="connsiteX6" fmla="*/ 8443155 w 9766900"/>
              <a:gd name="connsiteY6" fmla="*/ 3603603 h 4117005"/>
              <a:gd name="connsiteX7" fmla="*/ 8010603 w 9766900"/>
              <a:gd name="connsiteY7" fmla="*/ 3618799 h 4117005"/>
              <a:gd name="connsiteX8" fmla="*/ 7609628 w 9766900"/>
              <a:gd name="connsiteY8" fmla="*/ 3850809 h 4117005"/>
              <a:gd name="connsiteX9" fmla="*/ 6711904 w 9766900"/>
              <a:gd name="connsiteY9" fmla="*/ 4112781 h 4117005"/>
              <a:gd name="connsiteX10" fmla="*/ 6749875 w 9766900"/>
              <a:gd name="connsiteY10" fmla="*/ 3628459 h 4117005"/>
              <a:gd name="connsiteX11" fmla="*/ 6720705 w 9766900"/>
              <a:gd name="connsiteY11" fmla="*/ 3610559 h 4117005"/>
              <a:gd name="connsiteX12" fmla="*/ 6712805 w 9766900"/>
              <a:gd name="connsiteY12" fmla="*/ 3610551 h 4117005"/>
              <a:gd name="connsiteX13" fmla="*/ 6454608 w 9766900"/>
              <a:gd name="connsiteY13" fmla="*/ 3610359 h 4117005"/>
              <a:gd name="connsiteX14" fmla="*/ 258946 w 9766900"/>
              <a:gd name="connsiteY14" fmla="*/ 3583777 h 4117005"/>
              <a:gd name="connsiteX15" fmla="*/ 45709 w 9766900"/>
              <a:gd name="connsiteY15" fmla="*/ 2152487 h 4117005"/>
              <a:gd name="connsiteX16" fmla="*/ 0 w 9766900"/>
              <a:gd name="connsiteY16" fmla="*/ 48824 h 4117005"/>
              <a:gd name="connsiteX17" fmla="*/ 6334131 w 9766900"/>
              <a:gd name="connsiteY17" fmla="*/ 0 h 4117005"/>
              <a:gd name="connsiteX0" fmla="*/ 6334131 w 9766900"/>
              <a:gd name="connsiteY0" fmla="*/ 0 h 4112801"/>
              <a:gd name="connsiteX1" fmla="*/ 9708148 w 9766900"/>
              <a:gd name="connsiteY1" fmla="*/ 142682 h 4112801"/>
              <a:gd name="connsiteX2" fmla="*/ 9642703 w 9766900"/>
              <a:gd name="connsiteY2" fmla="*/ 1781543 h 4112801"/>
              <a:gd name="connsiteX3" fmla="*/ 9667887 w 9766900"/>
              <a:gd name="connsiteY3" fmla="*/ 3555550 h 4112801"/>
              <a:gd name="connsiteX4" fmla="*/ 8949681 w 9766900"/>
              <a:gd name="connsiteY4" fmla="*/ 3588625 h 4112801"/>
              <a:gd name="connsiteX5" fmla="*/ 8679171 w 9766900"/>
              <a:gd name="connsiteY5" fmla="*/ 3597518 h 4112801"/>
              <a:gd name="connsiteX6" fmla="*/ 8443155 w 9766900"/>
              <a:gd name="connsiteY6" fmla="*/ 3603603 h 4112801"/>
              <a:gd name="connsiteX7" fmla="*/ 8010603 w 9766900"/>
              <a:gd name="connsiteY7" fmla="*/ 3618799 h 4112801"/>
              <a:gd name="connsiteX8" fmla="*/ 7609628 w 9766900"/>
              <a:gd name="connsiteY8" fmla="*/ 3850809 h 4112801"/>
              <a:gd name="connsiteX9" fmla="*/ 6711904 w 9766900"/>
              <a:gd name="connsiteY9" fmla="*/ 4112781 h 4112801"/>
              <a:gd name="connsiteX10" fmla="*/ 6749875 w 9766900"/>
              <a:gd name="connsiteY10" fmla="*/ 3628459 h 4112801"/>
              <a:gd name="connsiteX11" fmla="*/ 6720705 w 9766900"/>
              <a:gd name="connsiteY11" fmla="*/ 3610559 h 4112801"/>
              <a:gd name="connsiteX12" fmla="*/ 6712805 w 9766900"/>
              <a:gd name="connsiteY12" fmla="*/ 3610551 h 4112801"/>
              <a:gd name="connsiteX13" fmla="*/ 6454608 w 9766900"/>
              <a:gd name="connsiteY13" fmla="*/ 3610359 h 4112801"/>
              <a:gd name="connsiteX14" fmla="*/ 258946 w 9766900"/>
              <a:gd name="connsiteY14" fmla="*/ 3583777 h 4112801"/>
              <a:gd name="connsiteX15" fmla="*/ 45709 w 9766900"/>
              <a:gd name="connsiteY15" fmla="*/ 2152487 h 4112801"/>
              <a:gd name="connsiteX16" fmla="*/ 0 w 9766900"/>
              <a:gd name="connsiteY16" fmla="*/ 48824 h 4112801"/>
              <a:gd name="connsiteX17" fmla="*/ 6334131 w 9766900"/>
              <a:gd name="connsiteY17" fmla="*/ 0 h 4112801"/>
              <a:gd name="connsiteX0" fmla="*/ 6334131 w 9766900"/>
              <a:gd name="connsiteY0" fmla="*/ 0 h 4113058"/>
              <a:gd name="connsiteX1" fmla="*/ 9708148 w 9766900"/>
              <a:gd name="connsiteY1" fmla="*/ 142682 h 4113058"/>
              <a:gd name="connsiteX2" fmla="*/ 9642703 w 9766900"/>
              <a:gd name="connsiteY2" fmla="*/ 1781543 h 4113058"/>
              <a:gd name="connsiteX3" fmla="*/ 9667887 w 9766900"/>
              <a:gd name="connsiteY3" fmla="*/ 3555550 h 4113058"/>
              <a:gd name="connsiteX4" fmla="*/ 8949681 w 9766900"/>
              <a:gd name="connsiteY4" fmla="*/ 3588625 h 4113058"/>
              <a:gd name="connsiteX5" fmla="*/ 8679171 w 9766900"/>
              <a:gd name="connsiteY5" fmla="*/ 3597518 h 4113058"/>
              <a:gd name="connsiteX6" fmla="*/ 8443155 w 9766900"/>
              <a:gd name="connsiteY6" fmla="*/ 3603603 h 4113058"/>
              <a:gd name="connsiteX7" fmla="*/ 8010603 w 9766900"/>
              <a:gd name="connsiteY7" fmla="*/ 3618799 h 4113058"/>
              <a:gd name="connsiteX8" fmla="*/ 7609628 w 9766900"/>
              <a:gd name="connsiteY8" fmla="*/ 3850809 h 4113058"/>
              <a:gd name="connsiteX9" fmla="*/ 6711904 w 9766900"/>
              <a:gd name="connsiteY9" fmla="*/ 4112781 h 4113058"/>
              <a:gd name="connsiteX10" fmla="*/ 6749875 w 9766900"/>
              <a:gd name="connsiteY10" fmla="*/ 3628459 h 4113058"/>
              <a:gd name="connsiteX11" fmla="*/ 6720705 w 9766900"/>
              <a:gd name="connsiteY11" fmla="*/ 3610559 h 4113058"/>
              <a:gd name="connsiteX12" fmla="*/ 6712805 w 9766900"/>
              <a:gd name="connsiteY12" fmla="*/ 3610551 h 4113058"/>
              <a:gd name="connsiteX13" fmla="*/ 6454608 w 9766900"/>
              <a:gd name="connsiteY13" fmla="*/ 3610359 h 4113058"/>
              <a:gd name="connsiteX14" fmla="*/ 258946 w 9766900"/>
              <a:gd name="connsiteY14" fmla="*/ 3583777 h 4113058"/>
              <a:gd name="connsiteX15" fmla="*/ 45709 w 9766900"/>
              <a:gd name="connsiteY15" fmla="*/ 2152487 h 4113058"/>
              <a:gd name="connsiteX16" fmla="*/ 0 w 9766900"/>
              <a:gd name="connsiteY16" fmla="*/ 48824 h 4113058"/>
              <a:gd name="connsiteX17" fmla="*/ 6334131 w 9766900"/>
              <a:gd name="connsiteY17" fmla="*/ 0 h 4113058"/>
              <a:gd name="connsiteX0" fmla="*/ 6334131 w 9766900"/>
              <a:gd name="connsiteY0" fmla="*/ 0 h 4113058"/>
              <a:gd name="connsiteX1" fmla="*/ 9708148 w 9766900"/>
              <a:gd name="connsiteY1" fmla="*/ 142682 h 4113058"/>
              <a:gd name="connsiteX2" fmla="*/ 9642703 w 9766900"/>
              <a:gd name="connsiteY2" fmla="*/ 1781543 h 4113058"/>
              <a:gd name="connsiteX3" fmla="*/ 9667887 w 9766900"/>
              <a:gd name="connsiteY3" fmla="*/ 3555550 h 4113058"/>
              <a:gd name="connsiteX4" fmla="*/ 8949681 w 9766900"/>
              <a:gd name="connsiteY4" fmla="*/ 3588625 h 4113058"/>
              <a:gd name="connsiteX5" fmla="*/ 8679171 w 9766900"/>
              <a:gd name="connsiteY5" fmla="*/ 3597518 h 4113058"/>
              <a:gd name="connsiteX6" fmla="*/ 8010603 w 9766900"/>
              <a:gd name="connsiteY6" fmla="*/ 3618799 h 4113058"/>
              <a:gd name="connsiteX7" fmla="*/ 7609628 w 9766900"/>
              <a:gd name="connsiteY7" fmla="*/ 3850809 h 4113058"/>
              <a:gd name="connsiteX8" fmla="*/ 6711904 w 9766900"/>
              <a:gd name="connsiteY8" fmla="*/ 4112781 h 4113058"/>
              <a:gd name="connsiteX9" fmla="*/ 6749875 w 9766900"/>
              <a:gd name="connsiteY9" fmla="*/ 3628459 h 4113058"/>
              <a:gd name="connsiteX10" fmla="*/ 6720705 w 9766900"/>
              <a:gd name="connsiteY10" fmla="*/ 3610559 h 4113058"/>
              <a:gd name="connsiteX11" fmla="*/ 6712805 w 9766900"/>
              <a:gd name="connsiteY11" fmla="*/ 3610551 h 4113058"/>
              <a:gd name="connsiteX12" fmla="*/ 6454608 w 9766900"/>
              <a:gd name="connsiteY12" fmla="*/ 3610359 h 4113058"/>
              <a:gd name="connsiteX13" fmla="*/ 258946 w 9766900"/>
              <a:gd name="connsiteY13" fmla="*/ 3583777 h 4113058"/>
              <a:gd name="connsiteX14" fmla="*/ 45709 w 9766900"/>
              <a:gd name="connsiteY14" fmla="*/ 2152487 h 4113058"/>
              <a:gd name="connsiteX15" fmla="*/ 0 w 9766900"/>
              <a:gd name="connsiteY15" fmla="*/ 48824 h 4113058"/>
              <a:gd name="connsiteX16" fmla="*/ 6334131 w 9766900"/>
              <a:gd name="connsiteY16" fmla="*/ 0 h 4113058"/>
              <a:gd name="connsiteX0" fmla="*/ 6334131 w 9766900"/>
              <a:gd name="connsiteY0" fmla="*/ 0 h 4113058"/>
              <a:gd name="connsiteX1" fmla="*/ 9708148 w 9766900"/>
              <a:gd name="connsiteY1" fmla="*/ 142682 h 4113058"/>
              <a:gd name="connsiteX2" fmla="*/ 9642703 w 9766900"/>
              <a:gd name="connsiteY2" fmla="*/ 1781543 h 4113058"/>
              <a:gd name="connsiteX3" fmla="*/ 9667887 w 9766900"/>
              <a:gd name="connsiteY3" fmla="*/ 3555550 h 4113058"/>
              <a:gd name="connsiteX4" fmla="*/ 9102081 w 9766900"/>
              <a:gd name="connsiteY4" fmla="*/ 3668222 h 4113058"/>
              <a:gd name="connsiteX5" fmla="*/ 8679171 w 9766900"/>
              <a:gd name="connsiteY5" fmla="*/ 3597518 h 4113058"/>
              <a:gd name="connsiteX6" fmla="*/ 8010603 w 9766900"/>
              <a:gd name="connsiteY6" fmla="*/ 3618799 h 4113058"/>
              <a:gd name="connsiteX7" fmla="*/ 7609628 w 9766900"/>
              <a:gd name="connsiteY7" fmla="*/ 3850809 h 4113058"/>
              <a:gd name="connsiteX8" fmla="*/ 6711904 w 9766900"/>
              <a:gd name="connsiteY8" fmla="*/ 4112781 h 4113058"/>
              <a:gd name="connsiteX9" fmla="*/ 6749875 w 9766900"/>
              <a:gd name="connsiteY9" fmla="*/ 3628459 h 4113058"/>
              <a:gd name="connsiteX10" fmla="*/ 6720705 w 9766900"/>
              <a:gd name="connsiteY10" fmla="*/ 3610559 h 4113058"/>
              <a:gd name="connsiteX11" fmla="*/ 6712805 w 9766900"/>
              <a:gd name="connsiteY11" fmla="*/ 3610551 h 4113058"/>
              <a:gd name="connsiteX12" fmla="*/ 6454608 w 9766900"/>
              <a:gd name="connsiteY12" fmla="*/ 3610359 h 4113058"/>
              <a:gd name="connsiteX13" fmla="*/ 258946 w 9766900"/>
              <a:gd name="connsiteY13" fmla="*/ 3583777 h 4113058"/>
              <a:gd name="connsiteX14" fmla="*/ 45709 w 9766900"/>
              <a:gd name="connsiteY14" fmla="*/ 2152487 h 4113058"/>
              <a:gd name="connsiteX15" fmla="*/ 0 w 9766900"/>
              <a:gd name="connsiteY15" fmla="*/ 48824 h 4113058"/>
              <a:gd name="connsiteX16" fmla="*/ 6334131 w 9766900"/>
              <a:gd name="connsiteY16" fmla="*/ 0 h 4113058"/>
              <a:gd name="connsiteX0" fmla="*/ 6334131 w 9766900"/>
              <a:gd name="connsiteY0" fmla="*/ 0 h 4113058"/>
              <a:gd name="connsiteX1" fmla="*/ 9708148 w 9766900"/>
              <a:gd name="connsiteY1" fmla="*/ 142682 h 4113058"/>
              <a:gd name="connsiteX2" fmla="*/ 9642703 w 9766900"/>
              <a:gd name="connsiteY2" fmla="*/ 1781543 h 4113058"/>
              <a:gd name="connsiteX3" fmla="*/ 9667887 w 9766900"/>
              <a:gd name="connsiteY3" fmla="*/ 3555550 h 4113058"/>
              <a:gd name="connsiteX4" fmla="*/ 9156509 w 9766900"/>
              <a:gd name="connsiteY4" fmla="*/ 3598575 h 4113058"/>
              <a:gd name="connsiteX5" fmla="*/ 8679171 w 9766900"/>
              <a:gd name="connsiteY5" fmla="*/ 3597518 h 4113058"/>
              <a:gd name="connsiteX6" fmla="*/ 8010603 w 9766900"/>
              <a:gd name="connsiteY6" fmla="*/ 3618799 h 4113058"/>
              <a:gd name="connsiteX7" fmla="*/ 7609628 w 9766900"/>
              <a:gd name="connsiteY7" fmla="*/ 3850809 h 4113058"/>
              <a:gd name="connsiteX8" fmla="*/ 6711904 w 9766900"/>
              <a:gd name="connsiteY8" fmla="*/ 4112781 h 4113058"/>
              <a:gd name="connsiteX9" fmla="*/ 6749875 w 9766900"/>
              <a:gd name="connsiteY9" fmla="*/ 3628459 h 4113058"/>
              <a:gd name="connsiteX10" fmla="*/ 6720705 w 9766900"/>
              <a:gd name="connsiteY10" fmla="*/ 3610559 h 4113058"/>
              <a:gd name="connsiteX11" fmla="*/ 6712805 w 9766900"/>
              <a:gd name="connsiteY11" fmla="*/ 3610551 h 4113058"/>
              <a:gd name="connsiteX12" fmla="*/ 6454608 w 9766900"/>
              <a:gd name="connsiteY12" fmla="*/ 3610359 h 4113058"/>
              <a:gd name="connsiteX13" fmla="*/ 258946 w 9766900"/>
              <a:gd name="connsiteY13" fmla="*/ 3583777 h 4113058"/>
              <a:gd name="connsiteX14" fmla="*/ 45709 w 9766900"/>
              <a:gd name="connsiteY14" fmla="*/ 2152487 h 4113058"/>
              <a:gd name="connsiteX15" fmla="*/ 0 w 9766900"/>
              <a:gd name="connsiteY15" fmla="*/ 48824 h 4113058"/>
              <a:gd name="connsiteX16" fmla="*/ 6334131 w 9766900"/>
              <a:gd name="connsiteY16" fmla="*/ 0 h 4113058"/>
              <a:gd name="connsiteX0" fmla="*/ 6334131 w 9766900"/>
              <a:gd name="connsiteY0" fmla="*/ 0 h 4113058"/>
              <a:gd name="connsiteX1" fmla="*/ 9708148 w 9766900"/>
              <a:gd name="connsiteY1" fmla="*/ 142682 h 4113058"/>
              <a:gd name="connsiteX2" fmla="*/ 9642703 w 9766900"/>
              <a:gd name="connsiteY2" fmla="*/ 1781543 h 4113058"/>
              <a:gd name="connsiteX3" fmla="*/ 9667887 w 9766900"/>
              <a:gd name="connsiteY3" fmla="*/ 3555550 h 4113058"/>
              <a:gd name="connsiteX4" fmla="*/ 9156509 w 9766900"/>
              <a:gd name="connsiteY4" fmla="*/ 3598575 h 4113058"/>
              <a:gd name="connsiteX5" fmla="*/ 8679171 w 9766900"/>
              <a:gd name="connsiteY5" fmla="*/ 3597518 h 4113058"/>
              <a:gd name="connsiteX6" fmla="*/ 8010603 w 9766900"/>
              <a:gd name="connsiteY6" fmla="*/ 3618799 h 4113058"/>
              <a:gd name="connsiteX7" fmla="*/ 7609628 w 9766900"/>
              <a:gd name="connsiteY7" fmla="*/ 3850809 h 4113058"/>
              <a:gd name="connsiteX8" fmla="*/ 6711904 w 9766900"/>
              <a:gd name="connsiteY8" fmla="*/ 4112781 h 4113058"/>
              <a:gd name="connsiteX9" fmla="*/ 6749875 w 9766900"/>
              <a:gd name="connsiteY9" fmla="*/ 3628459 h 4113058"/>
              <a:gd name="connsiteX10" fmla="*/ 6720705 w 9766900"/>
              <a:gd name="connsiteY10" fmla="*/ 3610559 h 4113058"/>
              <a:gd name="connsiteX11" fmla="*/ 6712805 w 9766900"/>
              <a:gd name="connsiteY11" fmla="*/ 3610551 h 4113058"/>
              <a:gd name="connsiteX12" fmla="*/ 6454608 w 9766900"/>
              <a:gd name="connsiteY12" fmla="*/ 3610359 h 4113058"/>
              <a:gd name="connsiteX13" fmla="*/ 258946 w 9766900"/>
              <a:gd name="connsiteY13" fmla="*/ 3583777 h 4113058"/>
              <a:gd name="connsiteX14" fmla="*/ 45709 w 9766900"/>
              <a:gd name="connsiteY14" fmla="*/ 2152487 h 4113058"/>
              <a:gd name="connsiteX15" fmla="*/ 0 w 9766900"/>
              <a:gd name="connsiteY15" fmla="*/ 48824 h 4113058"/>
              <a:gd name="connsiteX16" fmla="*/ 6334131 w 9766900"/>
              <a:gd name="connsiteY16" fmla="*/ 0 h 4113058"/>
              <a:gd name="connsiteX0" fmla="*/ 6334131 w 9766900"/>
              <a:gd name="connsiteY0" fmla="*/ 0 h 4113058"/>
              <a:gd name="connsiteX1" fmla="*/ 9708148 w 9766900"/>
              <a:gd name="connsiteY1" fmla="*/ 142682 h 4113058"/>
              <a:gd name="connsiteX2" fmla="*/ 9642703 w 9766900"/>
              <a:gd name="connsiteY2" fmla="*/ 1781543 h 4113058"/>
              <a:gd name="connsiteX3" fmla="*/ 9667887 w 9766900"/>
              <a:gd name="connsiteY3" fmla="*/ 3555550 h 4113058"/>
              <a:gd name="connsiteX4" fmla="*/ 9156509 w 9766900"/>
              <a:gd name="connsiteY4" fmla="*/ 3598575 h 4113058"/>
              <a:gd name="connsiteX5" fmla="*/ 8374371 w 9766900"/>
              <a:gd name="connsiteY5" fmla="*/ 3617417 h 4113058"/>
              <a:gd name="connsiteX6" fmla="*/ 8010603 w 9766900"/>
              <a:gd name="connsiteY6" fmla="*/ 3618799 h 4113058"/>
              <a:gd name="connsiteX7" fmla="*/ 7609628 w 9766900"/>
              <a:gd name="connsiteY7" fmla="*/ 3850809 h 4113058"/>
              <a:gd name="connsiteX8" fmla="*/ 6711904 w 9766900"/>
              <a:gd name="connsiteY8" fmla="*/ 4112781 h 4113058"/>
              <a:gd name="connsiteX9" fmla="*/ 6749875 w 9766900"/>
              <a:gd name="connsiteY9" fmla="*/ 3628459 h 4113058"/>
              <a:gd name="connsiteX10" fmla="*/ 6720705 w 9766900"/>
              <a:gd name="connsiteY10" fmla="*/ 3610559 h 4113058"/>
              <a:gd name="connsiteX11" fmla="*/ 6712805 w 9766900"/>
              <a:gd name="connsiteY11" fmla="*/ 3610551 h 4113058"/>
              <a:gd name="connsiteX12" fmla="*/ 6454608 w 9766900"/>
              <a:gd name="connsiteY12" fmla="*/ 3610359 h 4113058"/>
              <a:gd name="connsiteX13" fmla="*/ 258946 w 9766900"/>
              <a:gd name="connsiteY13" fmla="*/ 3583777 h 4113058"/>
              <a:gd name="connsiteX14" fmla="*/ 45709 w 9766900"/>
              <a:gd name="connsiteY14" fmla="*/ 2152487 h 4113058"/>
              <a:gd name="connsiteX15" fmla="*/ 0 w 9766900"/>
              <a:gd name="connsiteY15" fmla="*/ 48824 h 4113058"/>
              <a:gd name="connsiteX16" fmla="*/ 6334131 w 9766900"/>
              <a:gd name="connsiteY16" fmla="*/ 0 h 4113058"/>
              <a:gd name="connsiteX0" fmla="*/ 6334131 w 9766900"/>
              <a:gd name="connsiteY0" fmla="*/ 0 h 4113058"/>
              <a:gd name="connsiteX1" fmla="*/ 9708148 w 9766900"/>
              <a:gd name="connsiteY1" fmla="*/ 142682 h 4113058"/>
              <a:gd name="connsiteX2" fmla="*/ 9642703 w 9766900"/>
              <a:gd name="connsiteY2" fmla="*/ 1781543 h 4113058"/>
              <a:gd name="connsiteX3" fmla="*/ 9667887 w 9766900"/>
              <a:gd name="connsiteY3" fmla="*/ 3555550 h 4113058"/>
              <a:gd name="connsiteX4" fmla="*/ 9156509 w 9766900"/>
              <a:gd name="connsiteY4" fmla="*/ 3598575 h 4113058"/>
              <a:gd name="connsiteX5" fmla="*/ 8374371 w 9766900"/>
              <a:gd name="connsiteY5" fmla="*/ 3617417 h 4113058"/>
              <a:gd name="connsiteX6" fmla="*/ 8010603 w 9766900"/>
              <a:gd name="connsiteY6" fmla="*/ 3618799 h 4113058"/>
              <a:gd name="connsiteX7" fmla="*/ 7609628 w 9766900"/>
              <a:gd name="connsiteY7" fmla="*/ 3850809 h 4113058"/>
              <a:gd name="connsiteX8" fmla="*/ 6711904 w 9766900"/>
              <a:gd name="connsiteY8" fmla="*/ 4112781 h 4113058"/>
              <a:gd name="connsiteX9" fmla="*/ 6749875 w 9766900"/>
              <a:gd name="connsiteY9" fmla="*/ 3628459 h 4113058"/>
              <a:gd name="connsiteX10" fmla="*/ 6720705 w 9766900"/>
              <a:gd name="connsiteY10" fmla="*/ 3610559 h 4113058"/>
              <a:gd name="connsiteX11" fmla="*/ 6712805 w 9766900"/>
              <a:gd name="connsiteY11" fmla="*/ 3610551 h 4113058"/>
              <a:gd name="connsiteX12" fmla="*/ 6454608 w 9766900"/>
              <a:gd name="connsiteY12" fmla="*/ 3610359 h 4113058"/>
              <a:gd name="connsiteX13" fmla="*/ 258946 w 9766900"/>
              <a:gd name="connsiteY13" fmla="*/ 3583777 h 4113058"/>
              <a:gd name="connsiteX14" fmla="*/ 45709 w 9766900"/>
              <a:gd name="connsiteY14" fmla="*/ 2152487 h 4113058"/>
              <a:gd name="connsiteX15" fmla="*/ 0 w 9766900"/>
              <a:gd name="connsiteY15" fmla="*/ 48824 h 4113058"/>
              <a:gd name="connsiteX16" fmla="*/ 6334131 w 9766900"/>
              <a:gd name="connsiteY16" fmla="*/ 0 h 4113058"/>
              <a:gd name="connsiteX0" fmla="*/ 6334131 w 9766900"/>
              <a:gd name="connsiteY0" fmla="*/ 0 h 4113058"/>
              <a:gd name="connsiteX1" fmla="*/ 9708148 w 9766900"/>
              <a:gd name="connsiteY1" fmla="*/ 142682 h 4113058"/>
              <a:gd name="connsiteX2" fmla="*/ 9642703 w 9766900"/>
              <a:gd name="connsiteY2" fmla="*/ 1781543 h 4113058"/>
              <a:gd name="connsiteX3" fmla="*/ 9667887 w 9766900"/>
              <a:gd name="connsiteY3" fmla="*/ 3555550 h 4113058"/>
              <a:gd name="connsiteX4" fmla="*/ 9156509 w 9766900"/>
              <a:gd name="connsiteY4" fmla="*/ 3598575 h 4113058"/>
              <a:gd name="connsiteX5" fmla="*/ 8374371 w 9766900"/>
              <a:gd name="connsiteY5" fmla="*/ 3617417 h 4113058"/>
              <a:gd name="connsiteX6" fmla="*/ 8010603 w 9766900"/>
              <a:gd name="connsiteY6" fmla="*/ 3618799 h 4113058"/>
              <a:gd name="connsiteX7" fmla="*/ 7609628 w 9766900"/>
              <a:gd name="connsiteY7" fmla="*/ 3850809 h 4113058"/>
              <a:gd name="connsiteX8" fmla="*/ 6711904 w 9766900"/>
              <a:gd name="connsiteY8" fmla="*/ 4112781 h 4113058"/>
              <a:gd name="connsiteX9" fmla="*/ 6749875 w 9766900"/>
              <a:gd name="connsiteY9" fmla="*/ 3628459 h 4113058"/>
              <a:gd name="connsiteX10" fmla="*/ 6720705 w 9766900"/>
              <a:gd name="connsiteY10" fmla="*/ 3610559 h 4113058"/>
              <a:gd name="connsiteX11" fmla="*/ 6712805 w 9766900"/>
              <a:gd name="connsiteY11" fmla="*/ 3610551 h 4113058"/>
              <a:gd name="connsiteX12" fmla="*/ 6454608 w 9766900"/>
              <a:gd name="connsiteY12" fmla="*/ 3610359 h 4113058"/>
              <a:gd name="connsiteX13" fmla="*/ 258946 w 9766900"/>
              <a:gd name="connsiteY13" fmla="*/ 3583777 h 4113058"/>
              <a:gd name="connsiteX14" fmla="*/ 45709 w 9766900"/>
              <a:gd name="connsiteY14" fmla="*/ 2152487 h 4113058"/>
              <a:gd name="connsiteX15" fmla="*/ 0 w 9766900"/>
              <a:gd name="connsiteY15" fmla="*/ 48824 h 4113058"/>
              <a:gd name="connsiteX16" fmla="*/ 6334131 w 9766900"/>
              <a:gd name="connsiteY16" fmla="*/ 0 h 4113058"/>
              <a:gd name="connsiteX0" fmla="*/ 6334131 w 9952575"/>
              <a:gd name="connsiteY0" fmla="*/ 33081 h 4146139"/>
              <a:gd name="connsiteX1" fmla="*/ 9708148 w 9952575"/>
              <a:gd name="connsiteY1" fmla="*/ 175763 h 4146139"/>
              <a:gd name="connsiteX2" fmla="*/ 9664475 w 9952575"/>
              <a:gd name="connsiteY2" fmla="*/ 1794724 h 4146139"/>
              <a:gd name="connsiteX3" fmla="*/ 9667887 w 9952575"/>
              <a:gd name="connsiteY3" fmla="*/ 3588631 h 4146139"/>
              <a:gd name="connsiteX4" fmla="*/ 9156509 w 9952575"/>
              <a:gd name="connsiteY4" fmla="*/ 3631656 h 4146139"/>
              <a:gd name="connsiteX5" fmla="*/ 8374371 w 9952575"/>
              <a:gd name="connsiteY5" fmla="*/ 3650498 h 4146139"/>
              <a:gd name="connsiteX6" fmla="*/ 8010603 w 9952575"/>
              <a:gd name="connsiteY6" fmla="*/ 3651880 h 4146139"/>
              <a:gd name="connsiteX7" fmla="*/ 7609628 w 9952575"/>
              <a:gd name="connsiteY7" fmla="*/ 3883890 h 4146139"/>
              <a:gd name="connsiteX8" fmla="*/ 6711904 w 9952575"/>
              <a:gd name="connsiteY8" fmla="*/ 4145862 h 4146139"/>
              <a:gd name="connsiteX9" fmla="*/ 6749875 w 9952575"/>
              <a:gd name="connsiteY9" fmla="*/ 3661540 h 4146139"/>
              <a:gd name="connsiteX10" fmla="*/ 6720705 w 9952575"/>
              <a:gd name="connsiteY10" fmla="*/ 3643640 h 4146139"/>
              <a:gd name="connsiteX11" fmla="*/ 6712805 w 9952575"/>
              <a:gd name="connsiteY11" fmla="*/ 3643632 h 4146139"/>
              <a:gd name="connsiteX12" fmla="*/ 6454608 w 9952575"/>
              <a:gd name="connsiteY12" fmla="*/ 3643440 h 4146139"/>
              <a:gd name="connsiteX13" fmla="*/ 258946 w 9952575"/>
              <a:gd name="connsiteY13" fmla="*/ 3616858 h 4146139"/>
              <a:gd name="connsiteX14" fmla="*/ 45709 w 9952575"/>
              <a:gd name="connsiteY14" fmla="*/ 2185568 h 4146139"/>
              <a:gd name="connsiteX15" fmla="*/ 0 w 9952575"/>
              <a:gd name="connsiteY15" fmla="*/ 81905 h 4146139"/>
              <a:gd name="connsiteX16" fmla="*/ 6334131 w 9952575"/>
              <a:gd name="connsiteY16" fmla="*/ 33081 h 4146139"/>
              <a:gd name="connsiteX0" fmla="*/ 6334131 w 9759196"/>
              <a:gd name="connsiteY0" fmla="*/ 20908 h 4133966"/>
              <a:gd name="connsiteX1" fmla="*/ 9708148 w 9759196"/>
              <a:gd name="connsiteY1" fmla="*/ 163590 h 4133966"/>
              <a:gd name="connsiteX2" fmla="*/ 9664475 w 9759196"/>
              <a:gd name="connsiteY2" fmla="*/ 1782551 h 4133966"/>
              <a:gd name="connsiteX3" fmla="*/ 9667887 w 9759196"/>
              <a:gd name="connsiteY3" fmla="*/ 3576458 h 4133966"/>
              <a:gd name="connsiteX4" fmla="*/ 9156509 w 9759196"/>
              <a:gd name="connsiteY4" fmla="*/ 3619483 h 4133966"/>
              <a:gd name="connsiteX5" fmla="*/ 8374371 w 9759196"/>
              <a:gd name="connsiteY5" fmla="*/ 3638325 h 4133966"/>
              <a:gd name="connsiteX6" fmla="*/ 8010603 w 9759196"/>
              <a:gd name="connsiteY6" fmla="*/ 3639707 h 4133966"/>
              <a:gd name="connsiteX7" fmla="*/ 7609628 w 9759196"/>
              <a:gd name="connsiteY7" fmla="*/ 3871717 h 4133966"/>
              <a:gd name="connsiteX8" fmla="*/ 6711904 w 9759196"/>
              <a:gd name="connsiteY8" fmla="*/ 4133689 h 4133966"/>
              <a:gd name="connsiteX9" fmla="*/ 6749875 w 9759196"/>
              <a:gd name="connsiteY9" fmla="*/ 3649367 h 4133966"/>
              <a:gd name="connsiteX10" fmla="*/ 6720705 w 9759196"/>
              <a:gd name="connsiteY10" fmla="*/ 3631467 h 4133966"/>
              <a:gd name="connsiteX11" fmla="*/ 6712805 w 9759196"/>
              <a:gd name="connsiteY11" fmla="*/ 3631459 h 4133966"/>
              <a:gd name="connsiteX12" fmla="*/ 6454608 w 9759196"/>
              <a:gd name="connsiteY12" fmla="*/ 3631267 h 4133966"/>
              <a:gd name="connsiteX13" fmla="*/ 258946 w 9759196"/>
              <a:gd name="connsiteY13" fmla="*/ 3604685 h 4133966"/>
              <a:gd name="connsiteX14" fmla="*/ 45709 w 9759196"/>
              <a:gd name="connsiteY14" fmla="*/ 2173395 h 4133966"/>
              <a:gd name="connsiteX15" fmla="*/ 0 w 9759196"/>
              <a:gd name="connsiteY15" fmla="*/ 69732 h 4133966"/>
              <a:gd name="connsiteX16" fmla="*/ 6334131 w 9759196"/>
              <a:gd name="connsiteY16" fmla="*/ 20908 h 4133966"/>
              <a:gd name="connsiteX0" fmla="*/ 6334131 w 9759133"/>
              <a:gd name="connsiteY0" fmla="*/ 0 h 4113058"/>
              <a:gd name="connsiteX1" fmla="*/ 9708148 w 9759133"/>
              <a:gd name="connsiteY1" fmla="*/ 142682 h 4113058"/>
              <a:gd name="connsiteX2" fmla="*/ 9664475 w 9759133"/>
              <a:gd name="connsiteY2" fmla="*/ 1761643 h 4113058"/>
              <a:gd name="connsiteX3" fmla="*/ 9667887 w 9759133"/>
              <a:gd name="connsiteY3" fmla="*/ 3555550 h 4113058"/>
              <a:gd name="connsiteX4" fmla="*/ 9156509 w 9759133"/>
              <a:gd name="connsiteY4" fmla="*/ 3598575 h 4113058"/>
              <a:gd name="connsiteX5" fmla="*/ 8374371 w 9759133"/>
              <a:gd name="connsiteY5" fmla="*/ 3617417 h 4113058"/>
              <a:gd name="connsiteX6" fmla="*/ 8010603 w 9759133"/>
              <a:gd name="connsiteY6" fmla="*/ 3618799 h 4113058"/>
              <a:gd name="connsiteX7" fmla="*/ 7609628 w 9759133"/>
              <a:gd name="connsiteY7" fmla="*/ 3850809 h 4113058"/>
              <a:gd name="connsiteX8" fmla="*/ 6711904 w 9759133"/>
              <a:gd name="connsiteY8" fmla="*/ 4112781 h 4113058"/>
              <a:gd name="connsiteX9" fmla="*/ 6749875 w 9759133"/>
              <a:gd name="connsiteY9" fmla="*/ 3628459 h 4113058"/>
              <a:gd name="connsiteX10" fmla="*/ 6720705 w 9759133"/>
              <a:gd name="connsiteY10" fmla="*/ 3610559 h 4113058"/>
              <a:gd name="connsiteX11" fmla="*/ 6712805 w 9759133"/>
              <a:gd name="connsiteY11" fmla="*/ 3610551 h 4113058"/>
              <a:gd name="connsiteX12" fmla="*/ 6454608 w 9759133"/>
              <a:gd name="connsiteY12" fmla="*/ 3610359 h 4113058"/>
              <a:gd name="connsiteX13" fmla="*/ 258946 w 9759133"/>
              <a:gd name="connsiteY13" fmla="*/ 3583777 h 4113058"/>
              <a:gd name="connsiteX14" fmla="*/ 45709 w 9759133"/>
              <a:gd name="connsiteY14" fmla="*/ 2152487 h 4113058"/>
              <a:gd name="connsiteX15" fmla="*/ 0 w 9759133"/>
              <a:gd name="connsiteY15" fmla="*/ 48824 h 4113058"/>
              <a:gd name="connsiteX16" fmla="*/ 6334131 w 9759133"/>
              <a:gd name="connsiteY16" fmla="*/ 0 h 4113058"/>
              <a:gd name="connsiteX0" fmla="*/ 6334131 w 9767613"/>
              <a:gd name="connsiteY0" fmla="*/ 0 h 4113058"/>
              <a:gd name="connsiteX1" fmla="*/ 9719033 w 9767613"/>
              <a:gd name="connsiteY1" fmla="*/ 63085 h 4113058"/>
              <a:gd name="connsiteX2" fmla="*/ 9664475 w 9767613"/>
              <a:gd name="connsiteY2" fmla="*/ 1761643 h 4113058"/>
              <a:gd name="connsiteX3" fmla="*/ 9667887 w 9767613"/>
              <a:gd name="connsiteY3" fmla="*/ 3555550 h 4113058"/>
              <a:gd name="connsiteX4" fmla="*/ 9156509 w 9767613"/>
              <a:gd name="connsiteY4" fmla="*/ 3598575 h 4113058"/>
              <a:gd name="connsiteX5" fmla="*/ 8374371 w 9767613"/>
              <a:gd name="connsiteY5" fmla="*/ 3617417 h 4113058"/>
              <a:gd name="connsiteX6" fmla="*/ 8010603 w 9767613"/>
              <a:gd name="connsiteY6" fmla="*/ 3618799 h 4113058"/>
              <a:gd name="connsiteX7" fmla="*/ 7609628 w 9767613"/>
              <a:gd name="connsiteY7" fmla="*/ 3850809 h 4113058"/>
              <a:gd name="connsiteX8" fmla="*/ 6711904 w 9767613"/>
              <a:gd name="connsiteY8" fmla="*/ 4112781 h 4113058"/>
              <a:gd name="connsiteX9" fmla="*/ 6749875 w 9767613"/>
              <a:gd name="connsiteY9" fmla="*/ 3628459 h 4113058"/>
              <a:gd name="connsiteX10" fmla="*/ 6720705 w 9767613"/>
              <a:gd name="connsiteY10" fmla="*/ 3610559 h 4113058"/>
              <a:gd name="connsiteX11" fmla="*/ 6712805 w 9767613"/>
              <a:gd name="connsiteY11" fmla="*/ 3610551 h 4113058"/>
              <a:gd name="connsiteX12" fmla="*/ 6454608 w 9767613"/>
              <a:gd name="connsiteY12" fmla="*/ 3610359 h 4113058"/>
              <a:gd name="connsiteX13" fmla="*/ 258946 w 9767613"/>
              <a:gd name="connsiteY13" fmla="*/ 3583777 h 4113058"/>
              <a:gd name="connsiteX14" fmla="*/ 45709 w 9767613"/>
              <a:gd name="connsiteY14" fmla="*/ 2152487 h 4113058"/>
              <a:gd name="connsiteX15" fmla="*/ 0 w 9767613"/>
              <a:gd name="connsiteY15" fmla="*/ 48824 h 4113058"/>
              <a:gd name="connsiteX16" fmla="*/ 6334131 w 9767613"/>
              <a:gd name="connsiteY16" fmla="*/ 0 h 4113058"/>
              <a:gd name="connsiteX0" fmla="*/ 6334131 w 9964267"/>
              <a:gd name="connsiteY0" fmla="*/ 67987 h 4181045"/>
              <a:gd name="connsiteX1" fmla="*/ 9719033 w 9964267"/>
              <a:gd name="connsiteY1" fmla="*/ 131072 h 4181045"/>
              <a:gd name="connsiteX2" fmla="*/ 9675361 w 9964267"/>
              <a:gd name="connsiteY2" fmla="*/ 1640587 h 4181045"/>
              <a:gd name="connsiteX3" fmla="*/ 9667887 w 9964267"/>
              <a:gd name="connsiteY3" fmla="*/ 3623537 h 4181045"/>
              <a:gd name="connsiteX4" fmla="*/ 9156509 w 9964267"/>
              <a:gd name="connsiteY4" fmla="*/ 3666562 h 4181045"/>
              <a:gd name="connsiteX5" fmla="*/ 8374371 w 9964267"/>
              <a:gd name="connsiteY5" fmla="*/ 3685404 h 4181045"/>
              <a:gd name="connsiteX6" fmla="*/ 8010603 w 9964267"/>
              <a:gd name="connsiteY6" fmla="*/ 3686786 h 4181045"/>
              <a:gd name="connsiteX7" fmla="*/ 7609628 w 9964267"/>
              <a:gd name="connsiteY7" fmla="*/ 3918796 h 4181045"/>
              <a:gd name="connsiteX8" fmla="*/ 6711904 w 9964267"/>
              <a:gd name="connsiteY8" fmla="*/ 4180768 h 4181045"/>
              <a:gd name="connsiteX9" fmla="*/ 6749875 w 9964267"/>
              <a:gd name="connsiteY9" fmla="*/ 3696446 h 4181045"/>
              <a:gd name="connsiteX10" fmla="*/ 6720705 w 9964267"/>
              <a:gd name="connsiteY10" fmla="*/ 3678546 h 4181045"/>
              <a:gd name="connsiteX11" fmla="*/ 6712805 w 9964267"/>
              <a:gd name="connsiteY11" fmla="*/ 3678538 h 4181045"/>
              <a:gd name="connsiteX12" fmla="*/ 6454608 w 9964267"/>
              <a:gd name="connsiteY12" fmla="*/ 3678346 h 4181045"/>
              <a:gd name="connsiteX13" fmla="*/ 258946 w 9964267"/>
              <a:gd name="connsiteY13" fmla="*/ 3651764 h 4181045"/>
              <a:gd name="connsiteX14" fmla="*/ 45709 w 9964267"/>
              <a:gd name="connsiteY14" fmla="*/ 2220474 h 4181045"/>
              <a:gd name="connsiteX15" fmla="*/ 0 w 9964267"/>
              <a:gd name="connsiteY15" fmla="*/ 116811 h 4181045"/>
              <a:gd name="connsiteX16" fmla="*/ 6334131 w 9964267"/>
              <a:gd name="connsiteY16" fmla="*/ 67987 h 4181045"/>
              <a:gd name="connsiteX0" fmla="*/ 6334131 w 9756430"/>
              <a:gd name="connsiteY0" fmla="*/ 91688 h 4204746"/>
              <a:gd name="connsiteX1" fmla="*/ 9719033 w 9756430"/>
              <a:gd name="connsiteY1" fmla="*/ 154773 h 4204746"/>
              <a:gd name="connsiteX2" fmla="*/ 9675361 w 9756430"/>
              <a:gd name="connsiteY2" fmla="*/ 1664288 h 4204746"/>
              <a:gd name="connsiteX3" fmla="*/ 9667887 w 9756430"/>
              <a:gd name="connsiteY3" fmla="*/ 3647238 h 4204746"/>
              <a:gd name="connsiteX4" fmla="*/ 9156509 w 9756430"/>
              <a:gd name="connsiteY4" fmla="*/ 3690263 h 4204746"/>
              <a:gd name="connsiteX5" fmla="*/ 8374371 w 9756430"/>
              <a:gd name="connsiteY5" fmla="*/ 3709105 h 4204746"/>
              <a:gd name="connsiteX6" fmla="*/ 8010603 w 9756430"/>
              <a:gd name="connsiteY6" fmla="*/ 3710487 h 4204746"/>
              <a:gd name="connsiteX7" fmla="*/ 7609628 w 9756430"/>
              <a:gd name="connsiteY7" fmla="*/ 3942497 h 4204746"/>
              <a:gd name="connsiteX8" fmla="*/ 6711904 w 9756430"/>
              <a:gd name="connsiteY8" fmla="*/ 4204469 h 4204746"/>
              <a:gd name="connsiteX9" fmla="*/ 6749875 w 9756430"/>
              <a:gd name="connsiteY9" fmla="*/ 3720147 h 4204746"/>
              <a:gd name="connsiteX10" fmla="*/ 6720705 w 9756430"/>
              <a:gd name="connsiteY10" fmla="*/ 3702247 h 4204746"/>
              <a:gd name="connsiteX11" fmla="*/ 6712805 w 9756430"/>
              <a:gd name="connsiteY11" fmla="*/ 3702239 h 4204746"/>
              <a:gd name="connsiteX12" fmla="*/ 6454608 w 9756430"/>
              <a:gd name="connsiteY12" fmla="*/ 3702047 h 4204746"/>
              <a:gd name="connsiteX13" fmla="*/ 258946 w 9756430"/>
              <a:gd name="connsiteY13" fmla="*/ 3675465 h 4204746"/>
              <a:gd name="connsiteX14" fmla="*/ 45709 w 9756430"/>
              <a:gd name="connsiteY14" fmla="*/ 2244175 h 4204746"/>
              <a:gd name="connsiteX15" fmla="*/ 0 w 9756430"/>
              <a:gd name="connsiteY15" fmla="*/ 140512 h 4204746"/>
              <a:gd name="connsiteX16" fmla="*/ 6334131 w 9756430"/>
              <a:gd name="connsiteY16" fmla="*/ 91688 h 4204746"/>
              <a:gd name="connsiteX0" fmla="*/ 6334131 w 9756430"/>
              <a:gd name="connsiteY0" fmla="*/ 109641 h 4222699"/>
              <a:gd name="connsiteX1" fmla="*/ 9035612 w 9756430"/>
              <a:gd name="connsiteY1" fmla="*/ 26396 h 4222699"/>
              <a:gd name="connsiteX2" fmla="*/ 9719033 w 9756430"/>
              <a:gd name="connsiteY2" fmla="*/ 172726 h 4222699"/>
              <a:gd name="connsiteX3" fmla="*/ 9675361 w 9756430"/>
              <a:gd name="connsiteY3" fmla="*/ 1682241 h 4222699"/>
              <a:gd name="connsiteX4" fmla="*/ 9667887 w 9756430"/>
              <a:gd name="connsiteY4" fmla="*/ 3665191 h 4222699"/>
              <a:gd name="connsiteX5" fmla="*/ 9156509 w 9756430"/>
              <a:gd name="connsiteY5" fmla="*/ 3708216 h 4222699"/>
              <a:gd name="connsiteX6" fmla="*/ 8374371 w 9756430"/>
              <a:gd name="connsiteY6" fmla="*/ 3727058 h 4222699"/>
              <a:gd name="connsiteX7" fmla="*/ 8010603 w 9756430"/>
              <a:gd name="connsiteY7" fmla="*/ 3728440 h 4222699"/>
              <a:gd name="connsiteX8" fmla="*/ 7609628 w 9756430"/>
              <a:gd name="connsiteY8" fmla="*/ 3960450 h 4222699"/>
              <a:gd name="connsiteX9" fmla="*/ 6711904 w 9756430"/>
              <a:gd name="connsiteY9" fmla="*/ 4222422 h 4222699"/>
              <a:gd name="connsiteX10" fmla="*/ 6749875 w 9756430"/>
              <a:gd name="connsiteY10" fmla="*/ 3738100 h 4222699"/>
              <a:gd name="connsiteX11" fmla="*/ 6720705 w 9756430"/>
              <a:gd name="connsiteY11" fmla="*/ 3720200 h 4222699"/>
              <a:gd name="connsiteX12" fmla="*/ 6712805 w 9756430"/>
              <a:gd name="connsiteY12" fmla="*/ 3720192 h 4222699"/>
              <a:gd name="connsiteX13" fmla="*/ 6454608 w 9756430"/>
              <a:gd name="connsiteY13" fmla="*/ 3720000 h 4222699"/>
              <a:gd name="connsiteX14" fmla="*/ 258946 w 9756430"/>
              <a:gd name="connsiteY14" fmla="*/ 3693418 h 4222699"/>
              <a:gd name="connsiteX15" fmla="*/ 45709 w 9756430"/>
              <a:gd name="connsiteY15" fmla="*/ 2262128 h 4222699"/>
              <a:gd name="connsiteX16" fmla="*/ 0 w 9756430"/>
              <a:gd name="connsiteY16" fmla="*/ 158465 h 4222699"/>
              <a:gd name="connsiteX17" fmla="*/ 6334131 w 9756430"/>
              <a:gd name="connsiteY17" fmla="*/ 109641 h 4222699"/>
              <a:gd name="connsiteX0" fmla="*/ 6334131 w 9774771"/>
              <a:gd name="connsiteY0" fmla="*/ 104082 h 4217140"/>
              <a:gd name="connsiteX1" fmla="*/ 8894098 w 9774771"/>
              <a:gd name="connsiteY1" fmla="*/ 30787 h 4217140"/>
              <a:gd name="connsiteX2" fmla="*/ 9719033 w 9774771"/>
              <a:gd name="connsiteY2" fmla="*/ 167167 h 4217140"/>
              <a:gd name="connsiteX3" fmla="*/ 9675361 w 9774771"/>
              <a:gd name="connsiteY3" fmla="*/ 1676682 h 4217140"/>
              <a:gd name="connsiteX4" fmla="*/ 9667887 w 9774771"/>
              <a:gd name="connsiteY4" fmla="*/ 3659632 h 4217140"/>
              <a:gd name="connsiteX5" fmla="*/ 9156509 w 9774771"/>
              <a:gd name="connsiteY5" fmla="*/ 3702657 h 4217140"/>
              <a:gd name="connsiteX6" fmla="*/ 8374371 w 9774771"/>
              <a:gd name="connsiteY6" fmla="*/ 3721499 h 4217140"/>
              <a:gd name="connsiteX7" fmla="*/ 8010603 w 9774771"/>
              <a:gd name="connsiteY7" fmla="*/ 3722881 h 4217140"/>
              <a:gd name="connsiteX8" fmla="*/ 7609628 w 9774771"/>
              <a:gd name="connsiteY8" fmla="*/ 3954891 h 4217140"/>
              <a:gd name="connsiteX9" fmla="*/ 6711904 w 9774771"/>
              <a:gd name="connsiteY9" fmla="*/ 4216863 h 4217140"/>
              <a:gd name="connsiteX10" fmla="*/ 6749875 w 9774771"/>
              <a:gd name="connsiteY10" fmla="*/ 3732541 h 4217140"/>
              <a:gd name="connsiteX11" fmla="*/ 6720705 w 9774771"/>
              <a:gd name="connsiteY11" fmla="*/ 3714641 h 4217140"/>
              <a:gd name="connsiteX12" fmla="*/ 6712805 w 9774771"/>
              <a:gd name="connsiteY12" fmla="*/ 3714633 h 4217140"/>
              <a:gd name="connsiteX13" fmla="*/ 6454608 w 9774771"/>
              <a:gd name="connsiteY13" fmla="*/ 3714441 h 4217140"/>
              <a:gd name="connsiteX14" fmla="*/ 258946 w 9774771"/>
              <a:gd name="connsiteY14" fmla="*/ 3687859 h 4217140"/>
              <a:gd name="connsiteX15" fmla="*/ 45709 w 9774771"/>
              <a:gd name="connsiteY15" fmla="*/ 2256569 h 4217140"/>
              <a:gd name="connsiteX16" fmla="*/ 0 w 9774771"/>
              <a:gd name="connsiteY16" fmla="*/ 152906 h 4217140"/>
              <a:gd name="connsiteX17" fmla="*/ 6334131 w 9774771"/>
              <a:gd name="connsiteY17" fmla="*/ 104082 h 4217140"/>
              <a:gd name="connsiteX0" fmla="*/ 6334131 w 9774771"/>
              <a:gd name="connsiteY0" fmla="*/ 100473 h 4213531"/>
              <a:gd name="connsiteX1" fmla="*/ 8894098 w 9774771"/>
              <a:gd name="connsiteY1" fmla="*/ 27178 h 4213531"/>
              <a:gd name="connsiteX2" fmla="*/ 9719033 w 9774771"/>
              <a:gd name="connsiteY2" fmla="*/ 163558 h 4213531"/>
              <a:gd name="connsiteX3" fmla="*/ 9675361 w 9774771"/>
              <a:gd name="connsiteY3" fmla="*/ 1673073 h 4213531"/>
              <a:gd name="connsiteX4" fmla="*/ 9667887 w 9774771"/>
              <a:gd name="connsiteY4" fmla="*/ 3656023 h 4213531"/>
              <a:gd name="connsiteX5" fmla="*/ 9156509 w 9774771"/>
              <a:gd name="connsiteY5" fmla="*/ 3699048 h 4213531"/>
              <a:gd name="connsiteX6" fmla="*/ 8374371 w 9774771"/>
              <a:gd name="connsiteY6" fmla="*/ 3717890 h 4213531"/>
              <a:gd name="connsiteX7" fmla="*/ 8010603 w 9774771"/>
              <a:gd name="connsiteY7" fmla="*/ 3719272 h 4213531"/>
              <a:gd name="connsiteX8" fmla="*/ 7609628 w 9774771"/>
              <a:gd name="connsiteY8" fmla="*/ 3951282 h 4213531"/>
              <a:gd name="connsiteX9" fmla="*/ 6711904 w 9774771"/>
              <a:gd name="connsiteY9" fmla="*/ 4213254 h 4213531"/>
              <a:gd name="connsiteX10" fmla="*/ 6749875 w 9774771"/>
              <a:gd name="connsiteY10" fmla="*/ 3728932 h 4213531"/>
              <a:gd name="connsiteX11" fmla="*/ 6720705 w 9774771"/>
              <a:gd name="connsiteY11" fmla="*/ 3711032 h 4213531"/>
              <a:gd name="connsiteX12" fmla="*/ 6712805 w 9774771"/>
              <a:gd name="connsiteY12" fmla="*/ 3711024 h 4213531"/>
              <a:gd name="connsiteX13" fmla="*/ 6454608 w 9774771"/>
              <a:gd name="connsiteY13" fmla="*/ 3710832 h 4213531"/>
              <a:gd name="connsiteX14" fmla="*/ 258946 w 9774771"/>
              <a:gd name="connsiteY14" fmla="*/ 3684250 h 4213531"/>
              <a:gd name="connsiteX15" fmla="*/ 45709 w 9774771"/>
              <a:gd name="connsiteY15" fmla="*/ 2252960 h 4213531"/>
              <a:gd name="connsiteX16" fmla="*/ 0 w 9774771"/>
              <a:gd name="connsiteY16" fmla="*/ 149297 h 4213531"/>
              <a:gd name="connsiteX17" fmla="*/ 6334131 w 9774771"/>
              <a:gd name="connsiteY17" fmla="*/ 100473 h 4213531"/>
              <a:gd name="connsiteX0" fmla="*/ 6334131 w 9761374"/>
              <a:gd name="connsiteY0" fmla="*/ 74489 h 4187547"/>
              <a:gd name="connsiteX1" fmla="*/ 8894098 w 9761374"/>
              <a:gd name="connsiteY1" fmla="*/ 1194 h 4187547"/>
              <a:gd name="connsiteX2" fmla="*/ 9719033 w 9761374"/>
              <a:gd name="connsiteY2" fmla="*/ 137574 h 4187547"/>
              <a:gd name="connsiteX3" fmla="*/ 9675361 w 9761374"/>
              <a:gd name="connsiteY3" fmla="*/ 1647089 h 4187547"/>
              <a:gd name="connsiteX4" fmla="*/ 9667887 w 9761374"/>
              <a:gd name="connsiteY4" fmla="*/ 3630039 h 4187547"/>
              <a:gd name="connsiteX5" fmla="*/ 9156509 w 9761374"/>
              <a:gd name="connsiteY5" fmla="*/ 3673064 h 4187547"/>
              <a:gd name="connsiteX6" fmla="*/ 8374371 w 9761374"/>
              <a:gd name="connsiteY6" fmla="*/ 3691906 h 4187547"/>
              <a:gd name="connsiteX7" fmla="*/ 8010603 w 9761374"/>
              <a:gd name="connsiteY7" fmla="*/ 3693288 h 4187547"/>
              <a:gd name="connsiteX8" fmla="*/ 7609628 w 9761374"/>
              <a:gd name="connsiteY8" fmla="*/ 3925298 h 4187547"/>
              <a:gd name="connsiteX9" fmla="*/ 6711904 w 9761374"/>
              <a:gd name="connsiteY9" fmla="*/ 4187270 h 4187547"/>
              <a:gd name="connsiteX10" fmla="*/ 6749875 w 9761374"/>
              <a:gd name="connsiteY10" fmla="*/ 3702948 h 4187547"/>
              <a:gd name="connsiteX11" fmla="*/ 6720705 w 9761374"/>
              <a:gd name="connsiteY11" fmla="*/ 3685048 h 4187547"/>
              <a:gd name="connsiteX12" fmla="*/ 6712805 w 9761374"/>
              <a:gd name="connsiteY12" fmla="*/ 3685040 h 4187547"/>
              <a:gd name="connsiteX13" fmla="*/ 6454608 w 9761374"/>
              <a:gd name="connsiteY13" fmla="*/ 3684848 h 4187547"/>
              <a:gd name="connsiteX14" fmla="*/ 258946 w 9761374"/>
              <a:gd name="connsiteY14" fmla="*/ 3658266 h 4187547"/>
              <a:gd name="connsiteX15" fmla="*/ 45709 w 9761374"/>
              <a:gd name="connsiteY15" fmla="*/ 2226976 h 4187547"/>
              <a:gd name="connsiteX16" fmla="*/ 0 w 9761374"/>
              <a:gd name="connsiteY16" fmla="*/ 123313 h 4187547"/>
              <a:gd name="connsiteX17" fmla="*/ 6334131 w 9761374"/>
              <a:gd name="connsiteY17" fmla="*/ 74489 h 4187547"/>
              <a:gd name="connsiteX0" fmla="*/ 6334131 w 9761374"/>
              <a:gd name="connsiteY0" fmla="*/ 74489 h 4187547"/>
              <a:gd name="connsiteX1" fmla="*/ 8894098 w 9761374"/>
              <a:gd name="connsiteY1" fmla="*/ 1194 h 4187547"/>
              <a:gd name="connsiteX2" fmla="*/ 9719033 w 9761374"/>
              <a:gd name="connsiteY2" fmla="*/ 137574 h 4187547"/>
              <a:gd name="connsiteX3" fmla="*/ 9675361 w 9761374"/>
              <a:gd name="connsiteY3" fmla="*/ 1647089 h 4187547"/>
              <a:gd name="connsiteX4" fmla="*/ 9667887 w 9761374"/>
              <a:gd name="connsiteY4" fmla="*/ 3630039 h 4187547"/>
              <a:gd name="connsiteX5" fmla="*/ 9156509 w 9761374"/>
              <a:gd name="connsiteY5" fmla="*/ 3673064 h 4187547"/>
              <a:gd name="connsiteX6" fmla="*/ 8374371 w 9761374"/>
              <a:gd name="connsiteY6" fmla="*/ 3691906 h 4187547"/>
              <a:gd name="connsiteX7" fmla="*/ 8010603 w 9761374"/>
              <a:gd name="connsiteY7" fmla="*/ 3693288 h 4187547"/>
              <a:gd name="connsiteX8" fmla="*/ 7609628 w 9761374"/>
              <a:gd name="connsiteY8" fmla="*/ 3925298 h 4187547"/>
              <a:gd name="connsiteX9" fmla="*/ 6711904 w 9761374"/>
              <a:gd name="connsiteY9" fmla="*/ 4187270 h 4187547"/>
              <a:gd name="connsiteX10" fmla="*/ 6749875 w 9761374"/>
              <a:gd name="connsiteY10" fmla="*/ 3702948 h 4187547"/>
              <a:gd name="connsiteX11" fmla="*/ 6720705 w 9761374"/>
              <a:gd name="connsiteY11" fmla="*/ 3436308 h 4187547"/>
              <a:gd name="connsiteX12" fmla="*/ 6712805 w 9761374"/>
              <a:gd name="connsiteY12" fmla="*/ 3685040 h 4187547"/>
              <a:gd name="connsiteX13" fmla="*/ 6454608 w 9761374"/>
              <a:gd name="connsiteY13" fmla="*/ 3684848 h 4187547"/>
              <a:gd name="connsiteX14" fmla="*/ 258946 w 9761374"/>
              <a:gd name="connsiteY14" fmla="*/ 3658266 h 4187547"/>
              <a:gd name="connsiteX15" fmla="*/ 45709 w 9761374"/>
              <a:gd name="connsiteY15" fmla="*/ 2226976 h 4187547"/>
              <a:gd name="connsiteX16" fmla="*/ 0 w 9761374"/>
              <a:gd name="connsiteY16" fmla="*/ 123313 h 4187547"/>
              <a:gd name="connsiteX17" fmla="*/ 6334131 w 9761374"/>
              <a:gd name="connsiteY17" fmla="*/ 74489 h 4187547"/>
              <a:gd name="connsiteX0" fmla="*/ 6334131 w 9761374"/>
              <a:gd name="connsiteY0" fmla="*/ 74489 h 4187547"/>
              <a:gd name="connsiteX1" fmla="*/ 8894098 w 9761374"/>
              <a:gd name="connsiteY1" fmla="*/ 1194 h 4187547"/>
              <a:gd name="connsiteX2" fmla="*/ 9719033 w 9761374"/>
              <a:gd name="connsiteY2" fmla="*/ 137574 h 4187547"/>
              <a:gd name="connsiteX3" fmla="*/ 9675361 w 9761374"/>
              <a:gd name="connsiteY3" fmla="*/ 1647089 h 4187547"/>
              <a:gd name="connsiteX4" fmla="*/ 9667887 w 9761374"/>
              <a:gd name="connsiteY4" fmla="*/ 3630039 h 4187547"/>
              <a:gd name="connsiteX5" fmla="*/ 9156509 w 9761374"/>
              <a:gd name="connsiteY5" fmla="*/ 3673064 h 4187547"/>
              <a:gd name="connsiteX6" fmla="*/ 8374371 w 9761374"/>
              <a:gd name="connsiteY6" fmla="*/ 3691906 h 4187547"/>
              <a:gd name="connsiteX7" fmla="*/ 8010603 w 9761374"/>
              <a:gd name="connsiteY7" fmla="*/ 3693288 h 4187547"/>
              <a:gd name="connsiteX8" fmla="*/ 7609628 w 9761374"/>
              <a:gd name="connsiteY8" fmla="*/ 3925298 h 4187547"/>
              <a:gd name="connsiteX9" fmla="*/ 6711904 w 9761374"/>
              <a:gd name="connsiteY9" fmla="*/ 4187270 h 4187547"/>
              <a:gd name="connsiteX10" fmla="*/ 6749875 w 9761374"/>
              <a:gd name="connsiteY10" fmla="*/ 3702948 h 4187547"/>
              <a:gd name="connsiteX11" fmla="*/ 6720705 w 9761374"/>
              <a:gd name="connsiteY11" fmla="*/ 3436308 h 4187547"/>
              <a:gd name="connsiteX12" fmla="*/ 6952291 w 9761374"/>
              <a:gd name="connsiteY12" fmla="*/ 3515897 h 4187547"/>
              <a:gd name="connsiteX13" fmla="*/ 6454608 w 9761374"/>
              <a:gd name="connsiteY13" fmla="*/ 3684848 h 4187547"/>
              <a:gd name="connsiteX14" fmla="*/ 258946 w 9761374"/>
              <a:gd name="connsiteY14" fmla="*/ 3658266 h 4187547"/>
              <a:gd name="connsiteX15" fmla="*/ 45709 w 9761374"/>
              <a:gd name="connsiteY15" fmla="*/ 2226976 h 4187547"/>
              <a:gd name="connsiteX16" fmla="*/ 0 w 9761374"/>
              <a:gd name="connsiteY16" fmla="*/ 123313 h 4187547"/>
              <a:gd name="connsiteX17" fmla="*/ 6334131 w 9761374"/>
              <a:gd name="connsiteY17" fmla="*/ 74489 h 4187547"/>
              <a:gd name="connsiteX0" fmla="*/ 6334131 w 9761374"/>
              <a:gd name="connsiteY0" fmla="*/ 74489 h 4187547"/>
              <a:gd name="connsiteX1" fmla="*/ 8894098 w 9761374"/>
              <a:gd name="connsiteY1" fmla="*/ 1194 h 4187547"/>
              <a:gd name="connsiteX2" fmla="*/ 9719033 w 9761374"/>
              <a:gd name="connsiteY2" fmla="*/ 137574 h 4187547"/>
              <a:gd name="connsiteX3" fmla="*/ 9675361 w 9761374"/>
              <a:gd name="connsiteY3" fmla="*/ 1647089 h 4187547"/>
              <a:gd name="connsiteX4" fmla="*/ 9667887 w 9761374"/>
              <a:gd name="connsiteY4" fmla="*/ 3630039 h 4187547"/>
              <a:gd name="connsiteX5" fmla="*/ 9156509 w 9761374"/>
              <a:gd name="connsiteY5" fmla="*/ 3673064 h 4187547"/>
              <a:gd name="connsiteX6" fmla="*/ 8374371 w 9761374"/>
              <a:gd name="connsiteY6" fmla="*/ 3691906 h 4187547"/>
              <a:gd name="connsiteX7" fmla="*/ 8010603 w 9761374"/>
              <a:gd name="connsiteY7" fmla="*/ 3693288 h 4187547"/>
              <a:gd name="connsiteX8" fmla="*/ 7609628 w 9761374"/>
              <a:gd name="connsiteY8" fmla="*/ 3925298 h 4187547"/>
              <a:gd name="connsiteX9" fmla="*/ 6711904 w 9761374"/>
              <a:gd name="connsiteY9" fmla="*/ 4187270 h 4187547"/>
              <a:gd name="connsiteX10" fmla="*/ 6749875 w 9761374"/>
              <a:gd name="connsiteY10" fmla="*/ 3702948 h 4187547"/>
              <a:gd name="connsiteX11" fmla="*/ 6720705 w 9761374"/>
              <a:gd name="connsiteY11" fmla="*/ 3436308 h 4187547"/>
              <a:gd name="connsiteX12" fmla="*/ 6454608 w 9761374"/>
              <a:gd name="connsiteY12" fmla="*/ 3684848 h 4187547"/>
              <a:gd name="connsiteX13" fmla="*/ 258946 w 9761374"/>
              <a:gd name="connsiteY13" fmla="*/ 3658266 h 4187547"/>
              <a:gd name="connsiteX14" fmla="*/ 45709 w 9761374"/>
              <a:gd name="connsiteY14" fmla="*/ 2226976 h 4187547"/>
              <a:gd name="connsiteX15" fmla="*/ 0 w 9761374"/>
              <a:gd name="connsiteY15" fmla="*/ 123313 h 4187547"/>
              <a:gd name="connsiteX16" fmla="*/ 6334131 w 9761374"/>
              <a:gd name="connsiteY16" fmla="*/ 74489 h 4187547"/>
              <a:gd name="connsiteX0" fmla="*/ 6334131 w 9761374"/>
              <a:gd name="connsiteY0" fmla="*/ 74489 h 4191494"/>
              <a:gd name="connsiteX1" fmla="*/ 8894098 w 9761374"/>
              <a:gd name="connsiteY1" fmla="*/ 1194 h 4191494"/>
              <a:gd name="connsiteX2" fmla="*/ 9719033 w 9761374"/>
              <a:gd name="connsiteY2" fmla="*/ 137574 h 4191494"/>
              <a:gd name="connsiteX3" fmla="*/ 9675361 w 9761374"/>
              <a:gd name="connsiteY3" fmla="*/ 1647089 h 4191494"/>
              <a:gd name="connsiteX4" fmla="*/ 9667887 w 9761374"/>
              <a:gd name="connsiteY4" fmla="*/ 3630039 h 4191494"/>
              <a:gd name="connsiteX5" fmla="*/ 9156509 w 9761374"/>
              <a:gd name="connsiteY5" fmla="*/ 3673064 h 4191494"/>
              <a:gd name="connsiteX6" fmla="*/ 8374371 w 9761374"/>
              <a:gd name="connsiteY6" fmla="*/ 3691906 h 4191494"/>
              <a:gd name="connsiteX7" fmla="*/ 8010603 w 9761374"/>
              <a:gd name="connsiteY7" fmla="*/ 3693288 h 4191494"/>
              <a:gd name="connsiteX8" fmla="*/ 7609628 w 9761374"/>
              <a:gd name="connsiteY8" fmla="*/ 3925298 h 4191494"/>
              <a:gd name="connsiteX9" fmla="*/ 6711904 w 9761374"/>
              <a:gd name="connsiteY9" fmla="*/ 4187270 h 4191494"/>
              <a:gd name="connsiteX10" fmla="*/ 6880503 w 9761374"/>
              <a:gd name="connsiteY10" fmla="*/ 3702948 h 4191494"/>
              <a:gd name="connsiteX11" fmla="*/ 6720705 w 9761374"/>
              <a:gd name="connsiteY11" fmla="*/ 3436308 h 4191494"/>
              <a:gd name="connsiteX12" fmla="*/ 6454608 w 9761374"/>
              <a:gd name="connsiteY12" fmla="*/ 3684848 h 4191494"/>
              <a:gd name="connsiteX13" fmla="*/ 258946 w 9761374"/>
              <a:gd name="connsiteY13" fmla="*/ 3658266 h 4191494"/>
              <a:gd name="connsiteX14" fmla="*/ 45709 w 9761374"/>
              <a:gd name="connsiteY14" fmla="*/ 2226976 h 4191494"/>
              <a:gd name="connsiteX15" fmla="*/ 0 w 9761374"/>
              <a:gd name="connsiteY15" fmla="*/ 123313 h 4191494"/>
              <a:gd name="connsiteX16" fmla="*/ 6334131 w 9761374"/>
              <a:gd name="connsiteY16" fmla="*/ 74489 h 4191494"/>
              <a:gd name="connsiteX0" fmla="*/ 6334131 w 9761374"/>
              <a:gd name="connsiteY0" fmla="*/ 74489 h 4191494"/>
              <a:gd name="connsiteX1" fmla="*/ 8894098 w 9761374"/>
              <a:gd name="connsiteY1" fmla="*/ 1194 h 4191494"/>
              <a:gd name="connsiteX2" fmla="*/ 9719033 w 9761374"/>
              <a:gd name="connsiteY2" fmla="*/ 137574 h 4191494"/>
              <a:gd name="connsiteX3" fmla="*/ 9675361 w 9761374"/>
              <a:gd name="connsiteY3" fmla="*/ 1647089 h 4191494"/>
              <a:gd name="connsiteX4" fmla="*/ 9667887 w 9761374"/>
              <a:gd name="connsiteY4" fmla="*/ 3630039 h 4191494"/>
              <a:gd name="connsiteX5" fmla="*/ 9156509 w 9761374"/>
              <a:gd name="connsiteY5" fmla="*/ 3673064 h 4191494"/>
              <a:gd name="connsiteX6" fmla="*/ 8374371 w 9761374"/>
              <a:gd name="connsiteY6" fmla="*/ 3691906 h 4191494"/>
              <a:gd name="connsiteX7" fmla="*/ 8010603 w 9761374"/>
              <a:gd name="connsiteY7" fmla="*/ 3693288 h 4191494"/>
              <a:gd name="connsiteX8" fmla="*/ 7609628 w 9761374"/>
              <a:gd name="connsiteY8" fmla="*/ 3925298 h 4191494"/>
              <a:gd name="connsiteX9" fmla="*/ 6711904 w 9761374"/>
              <a:gd name="connsiteY9" fmla="*/ 4187270 h 4191494"/>
              <a:gd name="connsiteX10" fmla="*/ 6880503 w 9761374"/>
              <a:gd name="connsiteY10" fmla="*/ 3702948 h 4191494"/>
              <a:gd name="connsiteX11" fmla="*/ 6677162 w 9761374"/>
              <a:gd name="connsiteY11" fmla="*/ 3476107 h 4191494"/>
              <a:gd name="connsiteX12" fmla="*/ 6454608 w 9761374"/>
              <a:gd name="connsiteY12" fmla="*/ 3684848 h 4191494"/>
              <a:gd name="connsiteX13" fmla="*/ 258946 w 9761374"/>
              <a:gd name="connsiteY13" fmla="*/ 3658266 h 4191494"/>
              <a:gd name="connsiteX14" fmla="*/ 45709 w 9761374"/>
              <a:gd name="connsiteY14" fmla="*/ 2226976 h 4191494"/>
              <a:gd name="connsiteX15" fmla="*/ 0 w 9761374"/>
              <a:gd name="connsiteY15" fmla="*/ 123313 h 4191494"/>
              <a:gd name="connsiteX16" fmla="*/ 6334131 w 9761374"/>
              <a:gd name="connsiteY16" fmla="*/ 74489 h 4191494"/>
              <a:gd name="connsiteX0" fmla="*/ 6334131 w 9761374"/>
              <a:gd name="connsiteY0" fmla="*/ 74489 h 4191494"/>
              <a:gd name="connsiteX1" fmla="*/ 8894098 w 9761374"/>
              <a:gd name="connsiteY1" fmla="*/ 1194 h 4191494"/>
              <a:gd name="connsiteX2" fmla="*/ 9719033 w 9761374"/>
              <a:gd name="connsiteY2" fmla="*/ 137574 h 4191494"/>
              <a:gd name="connsiteX3" fmla="*/ 9675361 w 9761374"/>
              <a:gd name="connsiteY3" fmla="*/ 1647089 h 4191494"/>
              <a:gd name="connsiteX4" fmla="*/ 9667887 w 9761374"/>
              <a:gd name="connsiteY4" fmla="*/ 3630039 h 4191494"/>
              <a:gd name="connsiteX5" fmla="*/ 9156509 w 9761374"/>
              <a:gd name="connsiteY5" fmla="*/ 3673064 h 4191494"/>
              <a:gd name="connsiteX6" fmla="*/ 8374371 w 9761374"/>
              <a:gd name="connsiteY6" fmla="*/ 3691906 h 4191494"/>
              <a:gd name="connsiteX7" fmla="*/ 8010603 w 9761374"/>
              <a:gd name="connsiteY7" fmla="*/ 3693288 h 4191494"/>
              <a:gd name="connsiteX8" fmla="*/ 7609628 w 9761374"/>
              <a:gd name="connsiteY8" fmla="*/ 3925298 h 4191494"/>
              <a:gd name="connsiteX9" fmla="*/ 6711904 w 9761374"/>
              <a:gd name="connsiteY9" fmla="*/ 4187270 h 4191494"/>
              <a:gd name="connsiteX10" fmla="*/ 6880503 w 9761374"/>
              <a:gd name="connsiteY10" fmla="*/ 3702948 h 4191494"/>
              <a:gd name="connsiteX11" fmla="*/ 6454608 w 9761374"/>
              <a:gd name="connsiteY11" fmla="*/ 3684848 h 4191494"/>
              <a:gd name="connsiteX12" fmla="*/ 258946 w 9761374"/>
              <a:gd name="connsiteY12" fmla="*/ 3658266 h 4191494"/>
              <a:gd name="connsiteX13" fmla="*/ 45709 w 9761374"/>
              <a:gd name="connsiteY13" fmla="*/ 2226976 h 4191494"/>
              <a:gd name="connsiteX14" fmla="*/ 0 w 9761374"/>
              <a:gd name="connsiteY14" fmla="*/ 123313 h 4191494"/>
              <a:gd name="connsiteX15" fmla="*/ 6334131 w 9761374"/>
              <a:gd name="connsiteY15" fmla="*/ 74489 h 4191494"/>
              <a:gd name="connsiteX0" fmla="*/ 6334131 w 9761374"/>
              <a:gd name="connsiteY0" fmla="*/ 74489 h 4193164"/>
              <a:gd name="connsiteX1" fmla="*/ 8894098 w 9761374"/>
              <a:gd name="connsiteY1" fmla="*/ 1194 h 4193164"/>
              <a:gd name="connsiteX2" fmla="*/ 9719033 w 9761374"/>
              <a:gd name="connsiteY2" fmla="*/ 137574 h 4193164"/>
              <a:gd name="connsiteX3" fmla="*/ 9675361 w 9761374"/>
              <a:gd name="connsiteY3" fmla="*/ 1647089 h 4193164"/>
              <a:gd name="connsiteX4" fmla="*/ 9667887 w 9761374"/>
              <a:gd name="connsiteY4" fmla="*/ 3630039 h 4193164"/>
              <a:gd name="connsiteX5" fmla="*/ 9156509 w 9761374"/>
              <a:gd name="connsiteY5" fmla="*/ 3673064 h 4193164"/>
              <a:gd name="connsiteX6" fmla="*/ 8374371 w 9761374"/>
              <a:gd name="connsiteY6" fmla="*/ 3691906 h 4193164"/>
              <a:gd name="connsiteX7" fmla="*/ 8010603 w 9761374"/>
              <a:gd name="connsiteY7" fmla="*/ 3693288 h 4193164"/>
              <a:gd name="connsiteX8" fmla="*/ 7609628 w 9761374"/>
              <a:gd name="connsiteY8" fmla="*/ 3925298 h 4193164"/>
              <a:gd name="connsiteX9" fmla="*/ 6711904 w 9761374"/>
              <a:gd name="connsiteY9" fmla="*/ 4187270 h 4193164"/>
              <a:gd name="connsiteX10" fmla="*/ 6880503 w 9761374"/>
              <a:gd name="connsiteY10" fmla="*/ 3702948 h 4193164"/>
              <a:gd name="connsiteX11" fmla="*/ 6454608 w 9761374"/>
              <a:gd name="connsiteY11" fmla="*/ 3684848 h 4193164"/>
              <a:gd name="connsiteX12" fmla="*/ 258946 w 9761374"/>
              <a:gd name="connsiteY12" fmla="*/ 3658266 h 4193164"/>
              <a:gd name="connsiteX13" fmla="*/ 45709 w 9761374"/>
              <a:gd name="connsiteY13" fmla="*/ 2226976 h 4193164"/>
              <a:gd name="connsiteX14" fmla="*/ 0 w 9761374"/>
              <a:gd name="connsiteY14" fmla="*/ 123313 h 4193164"/>
              <a:gd name="connsiteX15" fmla="*/ 6334131 w 9761374"/>
              <a:gd name="connsiteY15" fmla="*/ 74489 h 4193164"/>
              <a:gd name="connsiteX0" fmla="*/ 6334131 w 9761374"/>
              <a:gd name="connsiteY0" fmla="*/ 74489 h 4191494"/>
              <a:gd name="connsiteX1" fmla="*/ 8894098 w 9761374"/>
              <a:gd name="connsiteY1" fmla="*/ 1194 h 4191494"/>
              <a:gd name="connsiteX2" fmla="*/ 9719033 w 9761374"/>
              <a:gd name="connsiteY2" fmla="*/ 137574 h 4191494"/>
              <a:gd name="connsiteX3" fmla="*/ 9675361 w 9761374"/>
              <a:gd name="connsiteY3" fmla="*/ 1647089 h 4191494"/>
              <a:gd name="connsiteX4" fmla="*/ 9667887 w 9761374"/>
              <a:gd name="connsiteY4" fmla="*/ 3630039 h 4191494"/>
              <a:gd name="connsiteX5" fmla="*/ 9156509 w 9761374"/>
              <a:gd name="connsiteY5" fmla="*/ 3673064 h 4191494"/>
              <a:gd name="connsiteX6" fmla="*/ 8374371 w 9761374"/>
              <a:gd name="connsiteY6" fmla="*/ 3691906 h 4191494"/>
              <a:gd name="connsiteX7" fmla="*/ 8010603 w 9761374"/>
              <a:gd name="connsiteY7" fmla="*/ 3693288 h 4191494"/>
              <a:gd name="connsiteX8" fmla="*/ 7609628 w 9761374"/>
              <a:gd name="connsiteY8" fmla="*/ 3925298 h 4191494"/>
              <a:gd name="connsiteX9" fmla="*/ 6711904 w 9761374"/>
              <a:gd name="connsiteY9" fmla="*/ 4187270 h 4191494"/>
              <a:gd name="connsiteX10" fmla="*/ 6880503 w 9761374"/>
              <a:gd name="connsiteY10" fmla="*/ 3702948 h 4191494"/>
              <a:gd name="connsiteX11" fmla="*/ 6454608 w 9761374"/>
              <a:gd name="connsiteY11" fmla="*/ 3684848 h 4191494"/>
              <a:gd name="connsiteX12" fmla="*/ 258946 w 9761374"/>
              <a:gd name="connsiteY12" fmla="*/ 3658266 h 4191494"/>
              <a:gd name="connsiteX13" fmla="*/ 45709 w 9761374"/>
              <a:gd name="connsiteY13" fmla="*/ 2226976 h 4191494"/>
              <a:gd name="connsiteX14" fmla="*/ 0 w 9761374"/>
              <a:gd name="connsiteY14" fmla="*/ 123313 h 4191494"/>
              <a:gd name="connsiteX15" fmla="*/ 6334131 w 9761374"/>
              <a:gd name="connsiteY15" fmla="*/ 74489 h 4191494"/>
              <a:gd name="connsiteX0" fmla="*/ 6334131 w 9761374"/>
              <a:gd name="connsiteY0" fmla="*/ 74489 h 4192513"/>
              <a:gd name="connsiteX1" fmla="*/ 8894098 w 9761374"/>
              <a:gd name="connsiteY1" fmla="*/ 1194 h 4192513"/>
              <a:gd name="connsiteX2" fmla="*/ 9719033 w 9761374"/>
              <a:gd name="connsiteY2" fmla="*/ 137574 h 4192513"/>
              <a:gd name="connsiteX3" fmla="*/ 9675361 w 9761374"/>
              <a:gd name="connsiteY3" fmla="*/ 1647089 h 4192513"/>
              <a:gd name="connsiteX4" fmla="*/ 9667887 w 9761374"/>
              <a:gd name="connsiteY4" fmla="*/ 3630039 h 4192513"/>
              <a:gd name="connsiteX5" fmla="*/ 9156509 w 9761374"/>
              <a:gd name="connsiteY5" fmla="*/ 3673064 h 4192513"/>
              <a:gd name="connsiteX6" fmla="*/ 8374371 w 9761374"/>
              <a:gd name="connsiteY6" fmla="*/ 3691906 h 4192513"/>
              <a:gd name="connsiteX7" fmla="*/ 8010603 w 9761374"/>
              <a:gd name="connsiteY7" fmla="*/ 3693288 h 4192513"/>
              <a:gd name="connsiteX8" fmla="*/ 7609628 w 9761374"/>
              <a:gd name="connsiteY8" fmla="*/ 3925298 h 4192513"/>
              <a:gd name="connsiteX9" fmla="*/ 6711904 w 9761374"/>
              <a:gd name="connsiteY9" fmla="*/ 4187270 h 4192513"/>
              <a:gd name="connsiteX10" fmla="*/ 6880503 w 9761374"/>
              <a:gd name="connsiteY10" fmla="*/ 3702948 h 4192513"/>
              <a:gd name="connsiteX11" fmla="*/ 6454608 w 9761374"/>
              <a:gd name="connsiteY11" fmla="*/ 3684848 h 4192513"/>
              <a:gd name="connsiteX12" fmla="*/ 258946 w 9761374"/>
              <a:gd name="connsiteY12" fmla="*/ 3658266 h 4192513"/>
              <a:gd name="connsiteX13" fmla="*/ 45709 w 9761374"/>
              <a:gd name="connsiteY13" fmla="*/ 2226976 h 4192513"/>
              <a:gd name="connsiteX14" fmla="*/ 0 w 9761374"/>
              <a:gd name="connsiteY14" fmla="*/ 123313 h 4192513"/>
              <a:gd name="connsiteX15" fmla="*/ 6334131 w 9761374"/>
              <a:gd name="connsiteY15" fmla="*/ 74489 h 4192513"/>
              <a:gd name="connsiteX0" fmla="*/ 6334131 w 9761374"/>
              <a:gd name="connsiteY0" fmla="*/ 74489 h 4191253"/>
              <a:gd name="connsiteX1" fmla="*/ 8894098 w 9761374"/>
              <a:gd name="connsiteY1" fmla="*/ 1194 h 4191253"/>
              <a:gd name="connsiteX2" fmla="*/ 9719033 w 9761374"/>
              <a:gd name="connsiteY2" fmla="*/ 137574 h 4191253"/>
              <a:gd name="connsiteX3" fmla="*/ 9675361 w 9761374"/>
              <a:gd name="connsiteY3" fmla="*/ 1647089 h 4191253"/>
              <a:gd name="connsiteX4" fmla="*/ 9667887 w 9761374"/>
              <a:gd name="connsiteY4" fmla="*/ 3630039 h 4191253"/>
              <a:gd name="connsiteX5" fmla="*/ 9156509 w 9761374"/>
              <a:gd name="connsiteY5" fmla="*/ 3673064 h 4191253"/>
              <a:gd name="connsiteX6" fmla="*/ 8374371 w 9761374"/>
              <a:gd name="connsiteY6" fmla="*/ 3691906 h 4191253"/>
              <a:gd name="connsiteX7" fmla="*/ 8010603 w 9761374"/>
              <a:gd name="connsiteY7" fmla="*/ 3693288 h 4191253"/>
              <a:gd name="connsiteX8" fmla="*/ 7609628 w 9761374"/>
              <a:gd name="connsiteY8" fmla="*/ 3925298 h 4191253"/>
              <a:gd name="connsiteX9" fmla="*/ 6711904 w 9761374"/>
              <a:gd name="connsiteY9" fmla="*/ 4187270 h 4191253"/>
              <a:gd name="connsiteX10" fmla="*/ 6880503 w 9761374"/>
              <a:gd name="connsiteY10" fmla="*/ 3702948 h 4191253"/>
              <a:gd name="connsiteX11" fmla="*/ 6454608 w 9761374"/>
              <a:gd name="connsiteY11" fmla="*/ 3684848 h 4191253"/>
              <a:gd name="connsiteX12" fmla="*/ 258946 w 9761374"/>
              <a:gd name="connsiteY12" fmla="*/ 3658266 h 4191253"/>
              <a:gd name="connsiteX13" fmla="*/ 45709 w 9761374"/>
              <a:gd name="connsiteY13" fmla="*/ 2226976 h 4191253"/>
              <a:gd name="connsiteX14" fmla="*/ 0 w 9761374"/>
              <a:gd name="connsiteY14" fmla="*/ 123313 h 4191253"/>
              <a:gd name="connsiteX15" fmla="*/ 6334131 w 9761374"/>
              <a:gd name="connsiteY15" fmla="*/ 74489 h 4191253"/>
              <a:gd name="connsiteX0" fmla="*/ 6334131 w 9761374"/>
              <a:gd name="connsiteY0" fmla="*/ 74489 h 4191253"/>
              <a:gd name="connsiteX1" fmla="*/ 8894098 w 9761374"/>
              <a:gd name="connsiteY1" fmla="*/ 1194 h 4191253"/>
              <a:gd name="connsiteX2" fmla="*/ 9719033 w 9761374"/>
              <a:gd name="connsiteY2" fmla="*/ 137574 h 4191253"/>
              <a:gd name="connsiteX3" fmla="*/ 9675361 w 9761374"/>
              <a:gd name="connsiteY3" fmla="*/ 1647089 h 4191253"/>
              <a:gd name="connsiteX4" fmla="*/ 9667887 w 9761374"/>
              <a:gd name="connsiteY4" fmla="*/ 3630039 h 4191253"/>
              <a:gd name="connsiteX5" fmla="*/ 9156509 w 9761374"/>
              <a:gd name="connsiteY5" fmla="*/ 3673064 h 4191253"/>
              <a:gd name="connsiteX6" fmla="*/ 8374371 w 9761374"/>
              <a:gd name="connsiteY6" fmla="*/ 3691906 h 4191253"/>
              <a:gd name="connsiteX7" fmla="*/ 8010603 w 9761374"/>
              <a:gd name="connsiteY7" fmla="*/ 3693288 h 4191253"/>
              <a:gd name="connsiteX8" fmla="*/ 7609628 w 9761374"/>
              <a:gd name="connsiteY8" fmla="*/ 3925298 h 4191253"/>
              <a:gd name="connsiteX9" fmla="*/ 6711904 w 9761374"/>
              <a:gd name="connsiteY9" fmla="*/ 4187270 h 4191253"/>
              <a:gd name="connsiteX10" fmla="*/ 6880503 w 9761374"/>
              <a:gd name="connsiteY10" fmla="*/ 3702948 h 4191253"/>
              <a:gd name="connsiteX11" fmla="*/ 6454608 w 9761374"/>
              <a:gd name="connsiteY11" fmla="*/ 3684848 h 4191253"/>
              <a:gd name="connsiteX12" fmla="*/ 269832 w 9761374"/>
              <a:gd name="connsiteY12" fmla="*/ 3717963 h 4191253"/>
              <a:gd name="connsiteX13" fmla="*/ 45709 w 9761374"/>
              <a:gd name="connsiteY13" fmla="*/ 2226976 h 4191253"/>
              <a:gd name="connsiteX14" fmla="*/ 0 w 9761374"/>
              <a:gd name="connsiteY14" fmla="*/ 123313 h 4191253"/>
              <a:gd name="connsiteX15" fmla="*/ 6334131 w 9761374"/>
              <a:gd name="connsiteY15" fmla="*/ 74489 h 4191253"/>
              <a:gd name="connsiteX0" fmla="*/ 6334131 w 9761374"/>
              <a:gd name="connsiteY0" fmla="*/ 74489 h 4191253"/>
              <a:gd name="connsiteX1" fmla="*/ 8894098 w 9761374"/>
              <a:gd name="connsiteY1" fmla="*/ 1194 h 4191253"/>
              <a:gd name="connsiteX2" fmla="*/ 9719033 w 9761374"/>
              <a:gd name="connsiteY2" fmla="*/ 137574 h 4191253"/>
              <a:gd name="connsiteX3" fmla="*/ 9675361 w 9761374"/>
              <a:gd name="connsiteY3" fmla="*/ 1647089 h 4191253"/>
              <a:gd name="connsiteX4" fmla="*/ 9667887 w 9761374"/>
              <a:gd name="connsiteY4" fmla="*/ 3630039 h 4191253"/>
              <a:gd name="connsiteX5" fmla="*/ 9156509 w 9761374"/>
              <a:gd name="connsiteY5" fmla="*/ 3673064 h 4191253"/>
              <a:gd name="connsiteX6" fmla="*/ 8374371 w 9761374"/>
              <a:gd name="connsiteY6" fmla="*/ 3691906 h 4191253"/>
              <a:gd name="connsiteX7" fmla="*/ 8010603 w 9761374"/>
              <a:gd name="connsiteY7" fmla="*/ 3693288 h 4191253"/>
              <a:gd name="connsiteX8" fmla="*/ 7609628 w 9761374"/>
              <a:gd name="connsiteY8" fmla="*/ 3925298 h 4191253"/>
              <a:gd name="connsiteX9" fmla="*/ 6711904 w 9761374"/>
              <a:gd name="connsiteY9" fmla="*/ 4187270 h 4191253"/>
              <a:gd name="connsiteX10" fmla="*/ 6880503 w 9761374"/>
              <a:gd name="connsiteY10" fmla="*/ 3702948 h 4191253"/>
              <a:gd name="connsiteX11" fmla="*/ 6454608 w 9761374"/>
              <a:gd name="connsiteY11" fmla="*/ 3684848 h 4191253"/>
              <a:gd name="connsiteX12" fmla="*/ 269832 w 9761374"/>
              <a:gd name="connsiteY12" fmla="*/ 3717963 h 4191253"/>
              <a:gd name="connsiteX13" fmla="*/ 45709 w 9761374"/>
              <a:gd name="connsiteY13" fmla="*/ 2226976 h 4191253"/>
              <a:gd name="connsiteX14" fmla="*/ 0 w 9761374"/>
              <a:gd name="connsiteY14" fmla="*/ 123313 h 4191253"/>
              <a:gd name="connsiteX15" fmla="*/ 6334131 w 9761374"/>
              <a:gd name="connsiteY15" fmla="*/ 74489 h 4191253"/>
              <a:gd name="connsiteX0" fmla="*/ 6334131 w 9761374"/>
              <a:gd name="connsiteY0" fmla="*/ 74489 h 4191253"/>
              <a:gd name="connsiteX1" fmla="*/ 8894098 w 9761374"/>
              <a:gd name="connsiteY1" fmla="*/ 1194 h 4191253"/>
              <a:gd name="connsiteX2" fmla="*/ 9719033 w 9761374"/>
              <a:gd name="connsiteY2" fmla="*/ 137574 h 4191253"/>
              <a:gd name="connsiteX3" fmla="*/ 9675361 w 9761374"/>
              <a:gd name="connsiteY3" fmla="*/ 1647089 h 4191253"/>
              <a:gd name="connsiteX4" fmla="*/ 9667887 w 9761374"/>
              <a:gd name="connsiteY4" fmla="*/ 3630039 h 4191253"/>
              <a:gd name="connsiteX5" fmla="*/ 9156509 w 9761374"/>
              <a:gd name="connsiteY5" fmla="*/ 3673064 h 4191253"/>
              <a:gd name="connsiteX6" fmla="*/ 8374371 w 9761374"/>
              <a:gd name="connsiteY6" fmla="*/ 3691906 h 4191253"/>
              <a:gd name="connsiteX7" fmla="*/ 8010603 w 9761374"/>
              <a:gd name="connsiteY7" fmla="*/ 3693288 h 4191253"/>
              <a:gd name="connsiteX8" fmla="*/ 7609628 w 9761374"/>
              <a:gd name="connsiteY8" fmla="*/ 3925298 h 4191253"/>
              <a:gd name="connsiteX9" fmla="*/ 6711904 w 9761374"/>
              <a:gd name="connsiteY9" fmla="*/ 4187270 h 4191253"/>
              <a:gd name="connsiteX10" fmla="*/ 6880503 w 9761374"/>
              <a:gd name="connsiteY10" fmla="*/ 3702948 h 4191253"/>
              <a:gd name="connsiteX11" fmla="*/ 6454608 w 9761374"/>
              <a:gd name="connsiteY11" fmla="*/ 3684848 h 4191253"/>
              <a:gd name="connsiteX12" fmla="*/ 269832 w 9761374"/>
              <a:gd name="connsiteY12" fmla="*/ 3717963 h 4191253"/>
              <a:gd name="connsiteX13" fmla="*/ 45709 w 9761374"/>
              <a:gd name="connsiteY13" fmla="*/ 2226976 h 4191253"/>
              <a:gd name="connsiteX14" fmla="*/ 0 w 9761374"/>
              <a:gd name="connsiteY14" fmla="*/ 123313 h 4191253"/>
              <a:gd name="connsiteX15" fmla="*/ 6334131 w 9761374"/>
              <a:gd name="connsiteY15" fmla="*/ 74489 h 4191253"/>
              <a:gd name="connsiteX0" fmla="*/ 6334131 w 9761374"/>
              <a:gd name="connsiteY0" fmla="*/ 74489 h 4191253"/>
              <a:gd name="connsiteX1" fmla="*/ 8894098 w 9761374"/>
              <a:gd name="connsiteY1" fmla="*/ 1194 h 4191253"/>
              <a:gd name="connsiteX2" fmla="*/ 9719033 w 9761374"/>
              <a:gd name="connsiteY2" fmla="*/ 137574 h 4191253"/>
              <a:gd name="connsiteX3" fmla="*/ 9675361 w 9761374"/>
              <a:gd name="connsiteY3" fmla="*/ 1647089 h 4191253"/>
              <a:gd name="connsiteX4" fmla="*/ 9667887 w 9761374"/>
              <a:gd name="connsiteY4" fmla="*/ 3630039 h 4191253"/>
              <a:gd name="connsiteX5" fmla="*/ 9156509 w 9761374"/>
              <a:gd name="connsiteY5" fmla="*/ 3673064 h 4191253"/>
              <a:gd name="connsiteX6" fmla="*/ 8374371 w 9761374"/>
              <a:gd name="connsiteY6" fmla="*/ 3691906 h 4191253"/>
              <a:gd name="connsiteX7" fmla="*/ 8010603 w 9761374"/>
              <a:gd name="connsiteY7" fmla="*/ 3693288 h 4191253"/>
              <a:gd name="connsiteX8" fmla="*/ 7609628 w 9761374"/>
              <a:gd name="connsiteY8" fmla="*/ 3925298 h 4191253"/>
              <a:gd name="connsiteX9" fmla="*/ 6711904 w 9761374"/>
              <a:gd name="connsiteY9" fmla="*/ 4187270 h 4191253"/>
              <a:gd name="connsiteX10" fmla="*/ 6880503 w 9761374"/>
              <a:gd name="connsiteY10" fmla="*/ 3702948 h 4191253"/>
              <a:gd name="connsiteX11" fmla="*/ 6454608 w 9761374"/>
              <a:gd name="connsiteY11" fmla="*/ 3684848 h 4191253"/>
              <a:gd name="connsiteX12" fmla="*/ 269832 w 9761374"/>
              <a:gd name="connsiteY12" fmla="*/ 3717963 h 4191253"/>
              <a:gd name="connsiteX13" fmla="*/ 45709 w 9761374"/>
              <a:gd name="connsiteY13" fmla="*/ 2226976 h 4191253"/>
              <a:gd name="connsiteX14" fmla="*/ 0 w 9761374"/>
              <a:gd name="connsiteY14" fmla="*/ 123313 h 4191253"/>
              <a:gd name="connsiteX15" fmla="*/ 6334131 w 9761374"/>
              <a:gd name="connsiteY15" fmla="*/ 74489 h 4191253"/>
              <a:gd name="connsiteX0" fmla="*/ 6334131 w 9761374"/>
              <a:gd name="connsiteY0" fmla="*/ 74489 h 4191253"/>
              <a:gd name="connsiteX1" fmla="*/ 8894098 w 9761374"/>
              <a:gd name="connsiteY1" fmla="*/ 1194 h 4191253"/>
              <a:gd name="connsiteX2" fmla="*/ 9719033 w 9761374"/>
              <a:gd name="connsiteY2" fmla="*/ 137574 h 4191253"/>
              <a:gd name="connsiteX3" fmla="*/ 9675361 w 9761374"/>
              <a:gd name="connsiteY3" fmla="*/ 1647089 h 4191253"/>
              <a:gd name="connsiteX4" fmla="*/ 9667887 w 9761374"/>
              <a:gd name="connsiteY4" fmla="*/ 3630039 h 4191253"/>
              <a:gd name="connsiteX5" fmla="*/ 9156509 w 9761374"/>
              <a:gd name="connsiteY5" fmla="*/ 3673064 h 4191253"/>
              <a:gd name="connsiteX6" fmla="*/ 8374371 w 9761374"/>
              <a:gd name="connsiteY6" fmla="*/ 3691906 h 4191253"/>
              <a:gd name="connsiteX7" fmla="*/ 8010603 w 9761374"/>
              <a:gd name="connsiteY7" fmla="*/ 3693288 h 4191253"/>
              <a:gd name="connsiteX8" fmla="*/ 7609628 w 9761374"/>
              <a:gd name="connsiteY8" fmla="*/ 3925298 h 4191253"/>
              <a:gd name="connsiteX9" fmla="*/ 6711904 w 9761374"/>
              <a:gd name="connsiteY9" fmla="*/ 4187270 h 4191253"/>
              <a:gd name="connsiteX10" fmla="*/ 6880503 w 9761374"/>
              <a:gd name="connsiteY10" fmla="*/ 3702948 h 4191253"/>
              <a:gd name="connsiteX11" fmla="*/ 6454608 w 9761374"/>
              <a:gd name="connsiteY11" fmla="*/ 3684848 h 4191253"/>
              <a:gd name="connsiteX12" fmla="*/ 204518 w 9761374"/>
              <a:gd name="connsiteY12" fmla="*/ 3727912 h 4191253"/>
              <a:gd name="connsiteX13" fmla="*/ 45709 w 9761374"/>
              <a:gd name="connsiteY13" fmla="*/ 2226976 h 4191253"/>
              <a:gd name="connsiteX14" fmla="*/ 0 w 9761374"/>
              <a:gd name="connsiteY14" fmla="*/ 123313 h 4191253"/>
              <a:gd name="connsiteX15" fmla="*/ 6334131 w 9761374"/>
              <a:gd name="connsiteY15" fmla="*/ 74489 h 4191253"/>
              <a:gd name="connsiteX0" fmla="*/ 6334131 w 9761374"/>
              <a:gd name="connsiteY0" fmla="*/ 74489 h 4191253"/>
              <a:gd name="connsiteX1" fmla="*/ 8894098 w 9761374"/>
              <a:gd name="connsiteY1" fmla="*/ 1194 h 4191253"/>
              <a:gd name="connsiteX2" fmla="*/ 9719033 w 9761374"/>
              <a:gd name="connsiteY2" fmla="*/ 137574 h 4191253"/>
              <a:gd name="connsiteX3" fmla="*/ 9675361 w 9761374"/>
              <a:gd name="connsiteY3" fmla="*/ 1647089 h 4191253"/>
              <a:gd name="connsiteX4" fmla="*/ 9667887 w 9761374"/>
              <a:gd name="connsiteY4" fmla="*/ 3630039 h 4191253"/>
              <a:gd name="connsiteX5" fmla="*/ 9156509 w 9761374"/>
              <a:gd name="connsiteY5" fmla="*/ 3673064 h 4191253"/>
              <a:gd name="connsiteX6" fmla="*/ 8374371 w 9761374"/>
              <a:gd name="connsiteY6" fmla="*/ 3691906 h 4191253"/>
              <a:gd name="connsiteX7" fmla="*/ 8010603 w 9761374"/>
              <a:gd name="connsiteY7" fmla="*/ 3693288 h 4191253"/>
              <a:gd name="connsiteX8" fmla="*/ 7609628 w 9761374"/>
              <a:gd name="connsiteY8" fmla="*/ 3925298 h 4191253"/>
              <a:gd name="connsiteX9" fmla="*/ 6711904 w 9761374"/>
              <a:gd name="connsiteY9" fmla="*/ 4187270 h 4191253"/>
              <a:gd name="connsiteX10" fmla="*/ 6880503 w 9761374"/>
              <a:gd name="connsiteY10" fmla="*/ 3702948 h 4191253"/>
              <a:gd name="connsiteX11" fmla="*/ 6454608 w 9761374"/>
              <a:gd name="connsiteY11" fmla="*/ 3684848 h 4191253"/>
              <a:gd name="connsiteX12" fmla="*/ 204518 w 9761374"/>
              <a:gd name="connsiteY12" fmla="*/ 3727912 h 4191253"/>
              <a:gd name="connsiteX13" fmla="*/ 45709 w 9761374"/>
              <a:gd name="connsiteY13" fmla="*/ 2226976 h 4191253"/>
              <a:gd name="connsiteX14" fmla="*/ 0 w 9761374"/>
              <a:gd name="connsiteY14" fmla="*/ 123313 h 4191253"/>
              <a:gd name="connsiteX15" fmla="*/ 6334131 w 9761374"/>
              <a:gd name="connsiteY15" fmla="*/ 74489 h 4191253"/>
              <a:gd name="connsiteX0" fmla="*/ 6334131 w 9761374"/>
              <a:gd name="connsiteY0" fmla="*/ 74489 h 4191253"/>
              <a:gd name="connsiteX1" fmla="*/ 8894098 w 9761374"/>
              <a:gd name="connsiteY1" fmla="*/ 1194 h 4191253"/>
              <a:gd name="connsiteX2" fmla="*/ 9719033 w 9761374"/>
              <a:gd name="connsiteY2" fmla="*/ 137574 h 4191253"/>
              <a:gd name="connsiteX3" fmla="*/ 9675361 w 9761374"/>
              <a:gd name="connsiteY3" fmla="*/ 1647089 h 4191253"/>
              <a:gd name="connsiteX4" fmla="*/ 9667887 w 9761374"/>
              <a:gd name="connsiteY4" fmla="*/ 3630039 h 4191253"/>
              <a:gd name="connsiteX5" fmla="*/ 9156509 w 9761374"/>
              <a:gd name="connsiteY5" fmla="*/ 3673064 h 4191253"/>
              <a:gd name="connsiteX6" fmla="*/ 8374371 w 9761374"/>
              <a:gd name="connsiteY6" fmla="*/ 3691906 h 4191253"/>
              <a:gd name="connsiteX7" fmla="*/ 8010603 w 9761374"/>
              <a:gd name="connsiteY7" fmla="*/ 3693288 h 4191253"/>
              <a:gd name="connsiteX8" fmla="*/ 7609628 w 9761374"/>
              <a:gd name="connsiteY8" fmla="*/ 3925298 h 4191253"/>
              <a:gd name="connsiteX9" fmla="*/ 6711904 w 9761374"/>
              <a:gd name="connsiteY9" fmla="*/ 4187270 h 4191253"/>
              <a:gd name="connsiteX10" fmla="*/ 6880503 w 9761374"/>
              <a:gd name="connsiteY10" fmla="*/ 3702948 h 4191253"/>
              <a:gd name="connsiteX11" fmla="*/ 6454608 w 9761374"/>
              <a:gd name="connsiteY11" fmla="*/ 3684848 h 4191253"/>
              <a:gd name="connsiteX12" fmla="*/ 204518 w 9761374"/>
              <a:gd name="connsiteY12" fmla="*/ 3727912 h 4191253"/>
              <a:gd name="connsiteX13" fmla="*/ 45709 w 9761374"/>
              <a:gd name="connsiteY13" fmla="*/ 2226976 h 4191253"/>
              <a:gd name="connsiteX14" fmla="*/ 0 w 9761374"/>
              <a:gd name="connsiteY14" fmla="*/ 123313 h 4191253"/>
              <a:gd name="connsiteX15" fmla="*/ 6334131 w 9761374"/>
              <a:gd name="connsiteY15" fmla="*/ 74489 h 4191253"/>
              <a:gd name="connsiteX0" fmla="*/ 6334131 w 9761374"/>
              <a:gd name="connsiteY0" fmla="*/ 74489 h 4191253"/>
              <a:gd name="connsiteX1" fmla="*/ 8894098 w 9761374"/>
              <a:gd name="connsiteY1" fmla="*/ 1194 h 4191253"/>
              <a:gd name="connsiteX2" fmla="*/ 9719033 w 9761374"/>
              <a:gd name="connsiteY2" fmla="*/ 137574 h 4191253"/>
              <a:gd name="connsiteX3" fmla="*/ 9675361 w 9761374"/>
              <a:gd name="connsiteY3" fmla="*/ 1647089 h 4191253"/>
              <a:gd name="connsiteX4" fmla="*/ 9667887 w 9761374"/>
              <a:gd name="connsiteY4" fmla="*/ 3630039 h 4191253"/>
              <a:gd name="connsiteX5" fmla="*/ 9156509 w 9761374"/>
              <a:gd name="connsiteY5" fmla="*/ 3673064 h 4191253"/>
              <a:gd name="connsiteX6" fmla="*/ 8374371 w 9761374"/>
              <a:gd name="connsiteY6" fmla="*/ 3691906 h 4191253"/>
              <a:gd name="connsiteX7" fmla="*/ 8010603 w 9761374"/>
              <a:gd name="connsiteY7" fmla="*/ 3693288 h 4191253"/>
              <a:gd name="connsiteX8" fmla="*/ 7609628 w 9761374"/>
              <a:gd name="connsiteY8" fmla="*/ 3925298 h 4191253"/>
              <a:gd name="connsiteX9" fmla="*/ 6711904 w 9761374"/>
              <a:gd name="connsiteY9" fmla="*/ 4187270 h 4191253"/>
              <a:gd name="connsiteX10" fmla="*/ 6880503 w 9761374"/>
              <a:gd name="connsiteY10" fmla="*/ 3702948 h 4191253"/>
              <a:gd name="connsiteX11" fmla="*/ 6247779 w 9761374"/>
              <a:gd name="connsiteY11" fmla="*/ 3684848 h 4191253"/>
              <a:gd name="connsiteX12" fmla="*/ 204518 w 9761374"/>
              <a:gd name="connsiteY12" fmla="*/ 3727912 h 4191253"/>
              <a:gd name="connsiteX13" fmla="*/ 45709 w 9761374"/>
              <a:gd name="connsiteY13" fmla="*/ 2226976 h 4191253"/>
              <a:gd name="connsiteX14" fmla="*/ 0 w 9761374"/>
              <a:gd name="connsiteY14" fmla="*/ 123313 h 4191253"/>
              <a:gd name="connsiteX15" fmla="*/ 6334131 w 9761374"/>
              <a:gd name="connsiteY15" fmla="*/ 74489 h 4191253"/>
              <a:gd name="connsiteX0" fmla="*/ 6334131 w 9761374"/>
              <a:gd name="connsiteY0" fmla="*/ 74489 h 4191253"/>
              <a:gd name="connsiteX1" fmla="*/ 8894098 w 9761374"/>
              <a:gd name="connsiteY1" fmla="*/ 1194 h 4191253"/>
              <a:gd name="connsiteX2" fmla="*/ 9719033 w 9761374"/>
              <a:gd name="connsiteY2" fmla="*/ 137574 h 4191253"/>
              <a:gd name="connsiteX3" fmla="*/ 9675361 w 9761374"/>
              <a:gd name="connsiteY3" fmla="*/ 1647089 h 4191253"/>
              <a:gd name="connsiteX4" fmla="*/ 9667887 w 9761374"/>
              <a:gd name="connsiteY4" fmla="*/ 3630039 h 4191253"/>
              <a:gd name="connsiteX5" fmla="*/ 9156509 w 9761374"/>
              <a:gd name="connsiteY5" fmla="*/ 3673064 h 4191253"/>
              <a:gd name="connsiteX6" fmla="*/ 8374371 w 9761374"/>
              <a:gd name="connsiteY6" fmla="*/ 3691906 h 4191253"/>
              <a:gd name="connsiteX7" fmla="*/ 8010603 w 9761374"/>
              <a:gd name="connsiteY7" fmla="*/ 3693288 h 4191253"/>
              <a:gd name="connsiteX8" fmla="*/ 7609628 w 9761374"/>
              <a:gd name="connsiteY8" fmla="*/ 3925298 h 4191253"/>
              <a:gd name="connsiteX9" fmla="*/ 6711904 w 9761374"/>
              <a:gd name="connsiteY9" fmla="*/ 4187270 h 4191253"/>
              <a:gd name="connsiteX10" fmla="*/ 6880503 w 9761374"/>
              <a:gd name="connsiteY10" fmla="*/ 3702948 h 4191253"/>
              <a:gd name="connsiteX11" fmla="*/ 6247779 w 9761374"/>
              <a:gd name="connsiteY11" fmla="*/ 3684848 h 4191253"/>
              <a:gd name="connsiteX12" fmla="*/ 204518 w 9761374"/>
              <a:gd name="connsiteY12" fmla="*/ 3727912 h 4191253"/>
              <a:gd name="connsiteX13" fmla="*/ 45709 w 9761374"/>
              <a:gd name="connsiteY13" fmla="*/ 2226976 h 4191253"/>
              <a:gd name="connsiteX14" fmla="*/ 0 w 9761374"/>
              <a:gd name="connsiteY14" fmla="*/ 123313 h 4191253"/>
              <a:gd name="connsiteX15" fmla="*/ 6334131 w 9761374"/>
              <a:gd name="connsiteY15" fmla="*/ 74489 h 4191253"/>
              <a:gd name="connsiteX0" fmla="*/ 6334131 w 9761374"/>
              <a:gd name="connsiteY0" fmla="*/ 74489 h 4229331"/>
              <a:gd name="connsiteX1" fmla="*/ 8894098 w 9761374"/>
              <a:gd name="connsiteY1" fmla="*/ 1194 h 4229331"/>
              <a:gd name="connsiteX2" fmla="*/ 9719033 w 9761374"/>
              <a:gd name="connsiteY2" fmla="*/ 137574 h 4229331"/>
              <a:gd name="connsiteX3" fmla="*/ 9675361 w 9761374"/>
              <a:gd name="connsiteY3" fmla="*/ 1647089 h 4229331"/>
              <a:gd name="connsiteX4" fmla="*/ 9667887 w 9761374"/>
              <a:gd name="connsiteY4" fmla="*/ 3630039 h 4229331"/>
              <a:gd name="connsiteX5" fmla="*/ 9156509 w 9761374"/>
              <a:gd name="connsiteY5" fmla="*/ 3673064 h 4229331"/>
              <a:gd name="connsiteX6" fmla="*/ 8374371 w 9761374"/>
              <a:gd name="connsiteY6" fmla="*/ 3691906 h 4229331"/>
              <a:gd name="connsiteX7" fmla="*/ 8010603 w 9761374"/>
              <a:gd name="connsiteY7" fmla="*/ 3693288 h 4229331"/>
              <a:gd name="connsiteX8" fmla="*/ 7609628 w 9761374"/>
              <a:gd name="connsiteY8" fmla="*/ 3925298 h 4229331"/>
              <a:gd name="connsiteX9" fmla="*/ 6891313 w 9761374"/>
              <a:gd name="connsiteY9" fmla="*/ 4174512 h 4229331"/>
              <a:gd name="connsiteX10" fmla="*/ 6711904 w 9761374"/>
              <a:gd name="connsiteY10" fmla="*/ 4187270 h 4229331"/>
              <a:gd name="connsiteX11" fmla="*/ 6880503 w 9761374"/>
              <a:gd name="connsiteY11" fmla="*/ 3702948 h 4229331"/>
              <a:gd name="connsiteX12" fmla="*/ 6247779 w 9761374"/>
              <a:gd name="connsiteY12" fmla="*/ 3684848 h 4229331"/>
              <a:gd name="connsiteX13" fmla="*/ 204518 w 9761374"/>
              <a:gd name="connsiteY13" fmla="*/ 3727912 h 4229331"/>
              <a:gd name="connsiteX14" fmla="*/ 45709 w 9761374"/>
              <a:gd name="connsiteY14" fmla="*/ 2226976 h 4229331"/>
              <a:gd name="connsiteX15" fmla="*/ 0 w 9761374"/>
              <a:gd name="connsiteY15" fmla="*/ 123313 h 4229331"/>
              <a:gd name="connsiteX16" fmla="*/ 6334131 w 9761374"/>
              <a:gd name="connsiteY16" fmla="*/ 74489 h 4229331"/>
              <a:gd name="connsiteX0" fmla="*/ 6334131 w 9761374"/>
              <a:gd name="connsiteY0" fmla="*/ 74489 h 4181411"/>
              <a:gd name="connsiteX1" fmla="*/ 8894098 w 9761374"/>
              <a:gd name="connsiteY1" fmla="*/ 1194 h 4181411"/>
              <a:gd name="connsiteX2" fmla="*/ 9719033 w 9761374"/>
              <a:gd name="connsiteY2" fmla="*/ 137574 h 4181411"/>
              <a:gd name="connsiteX3" fmla="*/ 9675361 w 9761374"/>
              <a:gd name="connsiteY3" fmla="*/ 1647089 h 4181411"/>
              <a:gd name="connsiteX4" fmla="*/ 9667887 w 9761374"/>
              <a:gd name="connsiteY4" fmla="*/ 3630039 h 4181411"/>
              <a:gd name="connsiteX5" fmla="*/ 9156509 w 9761374"/>
              <a:gd name="connsiteY5" fmla="*/ 3673064 h 4181411"/>
              <a:gd name="connsiteX6" fmla="*/ 8374371 w 9761374"/>
              <a:gd name="connsiteY6" fmla="*/ 3691906 h 4181411"/>
              <a:gd name="connsiteX7" fmla="*/ 8010603 w 9761374"/>
              <a:gd name="connsiteY7" fmla="*/ 3693288 h 4181411"/>
              <a:gd name="connsiteX8" fmla="*/ 7609628 w 9761374"/>
              <a:gd name="connsiteY8" fmla="*/ 3925298 h 4181411"/>
              <a:gd name="connsiteX9" fmla="*/ 6891313 w 9761374"/>
              <a:gd name="connsiteY9" fmla="*/ 4174512 h 4181411"/>
              <a:gd name="connsiteX10" fmla="*/ 6976141 w 9761374"/>
              <a:gd name="connsiteY10" fmla="*/ 3964822 h 4181411"/>
              <a:gd name="connsiteX11" fmla="*/ 6880503 w 9761374"/>
              <a:gd name="connsiteY11" fmla="*/ 3702948 h 4181411"/>
              <a:gd name="connsiteX12" fmla="*/ 6247779 w 9761374"/>
              <a:gd name="connsiteY12" fmla="*/ 3684848 h 4181411"/>
              <a:gd name="connsiteX13" fmla="*/ 204518 w 9761374"/>
              <a:gd name="connsiteY13" fmla="*/ 3727912 h 4181411"/>
              <a:gd name="connsiteX14" fmla="*/ 45709 w 9761374"/>
              <a:gd name="connsiteY14" fmla="*/ 2226976 h 4181411"/>
              <a:gd name="connsiteX15" fmla="*/ 0 w 9761374"/>
              <a:gd name="connsiteY15" fmla="*/ 123313 h 4181411"/>
              <a:gd name="connsiteX16" fmla="*/ 6334131 w 9761374"/>
              <a:gd name="connsiteY16" fmla="*/ 74489 h 4181411"/>
              <a:gd name="connsiteX0" fmla="*/ 6334131 w 9761374"/>
              <a:gd name="connsiteY0" fmla="*/ 74489 h 4175591"/>
              <a:gd name="connsiteX1" fmla="*/ 8894098 w 9761374"/>
              <a:gd name="connsiteY1" fmla="*/ 1194 h 4175591"/>
              <a:gd name="connsiteX2" fmla="*/ 9719033 w 9761374"/>
              <a:gd name="connsiteY2" fmla="*/ 137574 h 4175591"/>
              <a:gd name="connsiteX3" fmla="*/ 9675361 w 9761374"/>
              <a:gd name="connsiteY3" fmla="*/ 1647089 h 4175591"/>
              <a:gd name="connsiteX4" fmla="*/ 9667887 w 9761374"/>
              <a:gd name="connsiteY4" fmla="*/ 3630039 h 4175591"/>
              <a:gd name="connsiteX5" fmla="*/ 9156509 w 9761374"/>
              <a:gd name="connsiteY5" fmla="*/ 3673064 h 4175591"/>
              <a:gd name="connsiteX6" fmla="*/ 8374371 w 9761374"/>
              <a:gd name="connsiteY6" fmla="*/ 3691906 h 4175591"/>
              <a:gd name="connsiteX7" fmla="*/ 8010603 w 9761374"/>
              <a:gd name="connsiteY7" fmla="*/ 3693288 h 4175591"/>
              <a:gd name="connsiteX8" fmla="*/ 7609628 w 9761374"/>
              <a:gd name="connsiteY8" fmla="*/ 3925298 h 4175591"/>
              <a:gd name="connsiteX9" fmla="*/ 6891313 w 9761374"/>
              <a:gd name="connsiteY9" fmla="*/ 4174512 h 4175591"/>
              <a:gd name="connsiteX10" fmla="*/ 6976141 w 9761374"/>
              <a:gd name="connsiteY10" fmla="*/ 3964822 h 4175591"/>
              <a:gd name="connsiteX11" fmla="*/ 6880503 w 9761374"/>
              <a:gd name="connsiteY11" fmla="*/ 3702948 h 4175591"/>
              <a:gd name="connsiteX12" fmla="*/ 6247779 w 9761374"/>
              <a:gd name="connsiteY12" fmla="*/ 3684848 h 4175591"/>
              <a:gd name="connsiteX13" fmla="*/ 204518 w 9761374"/>
              <a:gd name="connsiteY13" fmla="*/ 3727912 h 4175591"/>
              <a:gd name="connsiteX14" fmla="*/ 45709 w 9761374"/>
              <a:gd name="connsiteY14" fmla="*/ 2226976 h 4175591"/>
              <a:gd name="connsiteX15" fmla="*/ 0 w 9761374"/>
              <a:gd name="connsiteY15" fmla="*/ 123313 h 4175591"/>
              <a:gd name="connsiteX16" fmla="*/ 6334131 w 9761374"/>
              <a:gd name="connsiteY16" fmla="*/ 74489 h 4175591"/>
              <a:gd name="connsiteX0" fmla="*/ 6334131 w 9761374"/>
              <a:gd name="connsiteY0" fmla="*/ 74489 h 4174984"/>
              <a:gd name="connsiteX1" fmla="*/ 8894098 w 9761374"/>
              <a:gd name="connsiteY1" fmla="*/ 1194 h 4174984"/>
              <a:gd name="connsiteX2" fmla="*/ 9719033 w 9761374"/>
              <a:gd name="connsiteY2" fmla="*/ 137574 h 4174984"/>
              <a:gd name="connsiteX3" fmla="*/ 9675361 w 9761374"/>
              <a:gd name="connsiteY3" fmla="*/ 1647089 h 4174984"/>
              <a:gd name="connsiteX4" fmla="*/ 9667887 w 9761374"/>
              <a:gd name="connsiteY4" fmla="*/ 3630039 h 4174984"/>
              <a:gd name="connsiteX5" fmla="*/ 9156509 w 9761374"/>
              <a:gd name="connsiteY5" fmla="*/ 3673064 h 4174984"/>
              <a:gd name="connsiteX6" fmla="*/ 8374371 w 9761374"/>
              <a:gd name="connsiteY6" fmla="*/ 3691906 h 4174984"/>
              <a:gd name="connsiteX7" fmla="*/ 8010603 w 9761374"/>
              <a:gd name="connsiteY7" fmla="*/ 3693288 h 4174984"/>
              <a:gd name="connsiteX8" fmla="*/ 7609628 w 9761374"/>
              <a:gd name="connsiteY8" fmla="*/ 3925298 h 4174984"/>
              <a:gd name="connsiteX9" fmla="*/ 6891313 w 9761374"/>
              <a:gd name="connsiteY9" fmla="*/ 4174512 h 4174984"/>
              <a:gd name="connsiteX10" fmla="*/ 7104783 w 9761374"/>
              <a:gd name="connsiteY10" fmla="*/ 3761441 h 4174984"/>
              <a:gd name="connsiteX11" fmla="*/ 6880503 w 9761374"/>
              <a:gd name="connsiteY11" fmla="*/ 3702948 h 4174984"/>
              <a:gd name="connsiteX12" fmla="*/ 6247779 w 9761374"/>
              <a:gd name="connsiteY12" fmla="*/ 3684848 h 4174984"/>
              <a:gd name="connsiteX13" fmla="*/ 204518 w 9761374"/>
              <a:gd name="connsiteY13" fmla="*/ 3727912 h 4174984"/>
              <a:gd name="connsiteX14" fmla="*/ 45709 w 9761374"/>
              <a:gd name="connsiteY14" fmla="*/ 2226976 h 4174984"/>
              <a:gd name="connsiteX15" fmla="*/ 0 w 9761374"/>
              <a:gd name="connsiteY15" fmla="*/ 123313 h 4174984"/>
              <a:gd name="connsiteX16" fmla="*/ 6334131 w 9761374"/>
              <a:gd name="connsiteY16" fmla="*/ 74489 h 4174984"/>
              <a:gd name="connsiteX0" fmla="*/ 6334131 w 9761374"/>
              <a:gd name="connsiteY0" fmla="*/ 74489 h 4174885"/>
              <a:gd name="connsiteX1" fmla="*/ 8894098 w 9761374"/>
              <a:gd name="connsiteY1" fmla="*/ 1194 h 4174885"/>
              <a:gd name="connsiteX2" fmla="*/ 9719033 w 9761374"/>
              <a:gd name="connsiteY2" fmla="*/ 137574 h 4174885"/>
              <a:gd name="connsiteX3" fmla="*/ 9675361 w 9761374"/>
              <a:gd name="connsiteY3" fmla="*/ 1647089 h 4174885"/>
              <a:gd name="connsiteX4" fmla="*/ 9667887 w 9761374"/>
              <a:gd name="connsiteY4" fmla="*/ 3630039 h 4174885"/>
              <a:gd name="connsiteX5" fmla="*/ 9156509 w 9761374"/>
              <a:gd name="connsiteY5" fmla="*/ 3673064 h 4174885"/>
              <a:gd name="connsiteX6" fmla="*/ 8374371 w 9761374"/>
              <a:gd name="connsiteY6" fmla="*/ 3691906 h 4174885"/>
              <a:gd name="connsiteX7" fmla="*/ 8010603 w 9761374"/>
              <a:gd name="connsiteY7" fmla="*/ 3693288 h 4174885"/>
              <a:gd name="connsiteX8" fmla="*/ 7609628 w 9761374"/>
              <a:gd name="connsiteY8" fmla="*/ 3925298 h 4174885"/>
              <a:gd name="connsiteX9" fmla="*/ 6891313 w 9761374"/>
              <a:gd name="connsiteY9" fmla="*/ 4174512 h 4174885"/>
              <a:gd name="connsiteX10" fmla="*/ 7160412 w 9761374"/>
              <a:gd name="connsiteY10" fmla="*/ 3666106 h 4174885"/>
              <a:gd name="connsiteX11" fmla="*/ 6880503 w 9761374"/>
              <a:gd name="connsiteY11" fmla="*/ 3702948 h 4174885"/>
              <a:gd name="connsiteX12" fmla="*/ 6247779 w 9761374"/>
              <a:gd name="connsiteY12" fmla="*/ 3684848 h 4174885"/>
              <a:gd name="connsiteX13" fmla="*/ 204518 w 9761374"/>
              <a:gd name="connsiteY13" fmla="*/ 3727912 h 4174885"/>
              <a:gd name="connsiteX14" fmla="*/ 45709 w 9761374"/>
              <a:gd name="connsiteY14" fmla="*/ 2226976 h 4174885"/>
              <a:gd name="connsiteX15" fmla="*/ 0 w 9761374"/>
              <a:gd name="connsiteY15" fmla="*/ 123313 h 4174885"/>
              <a:gd name="connsiteX16" fmla="*/ 6334131 w 9761374"/>
              <a:gd name="connsiteY16" fmla="*/ 74489 h 4174885"/>
              <a:gd name="connsiteX0" fmla="*/ 6334131 w 9761374"/>
              <a:gd name="connsiteY0" fmla="*/ 74489 h 4174887"/>
              <a:gd name="connsiteX1" fmla="*/ 8894098 w 9761374"/>
              <a:gd name="connsiteY1" fmla="*/ 1194 h 4174887"/>
              <a:gd name="connsiteX2" fmla="*/ 9719033 w 9761374"/>
              <a:gd name="connsiteY2" fmla="*/ 137574 h 4174887"/>
              <a:gd name="connsiteX3" fmla="*/ 9675361 w 9761374"/>
              <a:gd name="connsiteY3" fmla="*/ 1647089 h 4174887"/>
              <a:gd name="connsiteX4" fmla="*/ 9667887 w 9761374"/>
              <a:gd name="connsiteY4" fmla="*/ 3630039 h 4174887"/>
              <a:gd name="connsiteX5" fmla="*/ 9156509 w 9761374"/>
              <a:gd name="connsiteY5" fmla="*/ 3673064 h 4174887"/>
              <a:gd name="connsiteX6" fmla="*/ 8374371 w 9761374"/>
              <a:gd name="connsiteY6" fmla="*/ 3691906 h 4174887"/>
              <a:gd name="connsiteX7" fmla="*/ 8010603 w 9761374"/>
              <a:gd name="connsiteY7" fmla="*/ 3693288 h 4174887"/>
              <a:gd name="connsiteX8" fmla="*/ 7609628 w 9761374"/>
              <a:gd name="connsiteY8" fmla="*/ 3925298 h 4174887"/>
              <a:gd name="connsiteX9" fmla="*/ 6891313 w 9761374"/>
              <a:gd name="connsiteY9" fmla="*/ 4174512 h 4174887"/>
              <a:gd name="connsiteX10" fmla="*/ 7160412 w 9761374"/>
              <a:gd name="connsiteY10" fmla="*/ 3666106 h 4174887"/>
              <a:gd name="connsiteX11" fmla="*/ 6814444 w 9761374"/>
              <a:gd name="connsiteY11" fmla="*/ 3690237 h 4174887"/>
              <a:gd name="connsiteX12" fmla="*/ 6247779 w 9761374"/>
              <a:gd name="connsiteY12" fmla="*/ 3684848 h 4174887"/>
              <a:gd name="connsiteX13" fmla="*/ 204518 w 9761374"/>
              <a:gd name="connsiteY13" fmla="*/ 3727912 h 4174887"/>
              <a:gd name="connsiteX14" fmla="*/ 45709 w 9761374"/>
              <a:gd name="connsiteY14" fmla="*/ 2226976 h 4174887"/>
              <a:gd name="connsiteX15" fmla="*/ 0 w 9761374"/>
              <a:gd name="connsiteY15" fmla="*/ 123313 h 4174887"/>
              <a:gd name="connsiteX16" fmla="*/ 6334131 w 9761374"/>
              <a:gd name="connsiteY16" fmla="*/ 74489 h 4174887"/>
              <a:gd name="connsiteX0" fmla="*/ 6334131 w 9761374"/>
              <a:gd name="connsiteY0" fmla="*/ 74489 h 4174887"/>
              <a:gd name="connsiteX1" fmla="*/ 8894098 w 9761374"/>
              <a:gd name="connsiteY1" fmla="*/ 1194 h 4174887"/>
              <a:gd name="connsiteX2" fmla="*/ 9719033 w 9761374"/>
              <a:gd name="connsiteY2" fmla="*/ 137574 h 4174887"/>
              <a:gd name="connsiteX3" fmla="*/ 9675361 w 9761374"/>
              <a:gd name="connsiteY3" fmla="*/ 1647089 h 4174887"/>
              <a:gd name="connsiteX4" fmla="*/ 9667887 w 9761374"/>
              <a:gd name="connsiteY4" fmla="*/ 3630039 h 4174887"/>
              <a:gd name="connsiteX5" fmla="*/ 9156509 w 9761374"/>
              <a:gd name="connsiteY5" fmla="*/ 3673064 h 4174887"/>
              <a:gd name="connsiteX6" fmla="*/ 8374371 w 9761374"/>
              <a:gd name="connsiteY6" fmla="*/ 3691906 h 4174887"/>
              <a:gd name="connsiteX7" fmla="*/ 8010603 w 9761374"/>
              <a:gd name="connsiteY7" fmla="*/ 3693288 h 4174887"/>
              <a:gd name="connsiteX8" fmla="*/ 7609628 w 9761374"/>
              <a:gd name="connsiteY8" fmla="*/ 3925298 h 4174887"/>
              <a:gd name="connsiteX9" fmla="*/ 6891313 w 9761374"/>
              <a:gd name="connsiteY9" fmla="*/ 4174512 h 4174887"/>
              <a:gd name="connsiteX10" fmla="*/ 7160412 w 9761374"/>
              <a:gd name="connsiteY10" fmla="*/ 3666106 h 4174887"/>
              <a:gd name="connsiteX11" fmla="*/ 6814444 w 9761374"/>
              <a:gd name="connsiteY11" fmla="*/ 3690237 h 4174887"/>
              <a:gd name="connsiteX12" fmla="*/ 6247779 w 9761374"/>
              <a:gd name="connsiteY12" fmla="*/ 3684848 h 4174887"/>
              <a:gd name="connsiteX13" fmla="*/ 204518 w 9761374"/>
              <a:gd name="connsiteY13" fmla="*/ 3727912 h 4174887"/>
              <a:gd name="connsiteX14" fmla="*/ 45709 w 9761374"/>
              <a:gd name="connsiteY14" fmla="*/ 2226976 h 4174887"/>
              <a:gd name="connsiteX15" fmla="*/ 0 w 9761374"/>
              <a:gd name="connsiteY15" fmla="*/ 123313 h 4174887"/>
              <a:gd name="connsiteX16" fmla="*/ 6334131 w 9761374"/>
              <a:gd name="connsiteY16" fmla="*/ 74489 h 4174887"/>
              <a:gd name="connsiteX0" fmla="*/ 6334131 w 9761374"/>
              <a:gd name="connsiteY0" fmla="*/ 74489 h 4174883"/>
              <a:gd name="connsiteX1" fmla="*/ 8894098 w 9761374"/>
              <a:gd name="connsiteY1" fmla="*/ 1194 h 4174883"/>
              <a:gd name="connsiteX2" fmla="*/ 9719033 w 9761374"/>
              <a:gd name="connsiteY2" fmla="*/ 137574 h 4174883"/>
              <a:gd name="connsiteX3" fmla="*/ 9675361 w 9761374"/>
              <a:gd name="connsiteY3" fmla="*/ 1647089 h 4174883"/>
              <a:gd name="connsiteX4" fmla="*/ 9667887 w 9761374"/>
              <a:gd name="connsiteY4" fmla="*/ 3630039 h 4174883"/>
              <a:gd name="connsiteX5" fmla="*/ 9156509 w 9761374"/>
              <a:gd name="connsiteY5" fmla="*/ 3673064 h 4174883"/>
              <a:gd name="connsiteX6" fmla="*/ 8374371 w 9761374"/>
              <a:gd name="connsiteY6" fmla="*/ 3691906 h 4174883"/>
              <a:gd name="connsiteX7" fmla="*/ 8010603 w 9761374"/>
              <a:gd name="connsiteY7" fmla="*/ 3693288 h 4174883"/>
              <a:gd name="connsiteX8" fmla="*/ 7609628 w 9761374"/>
              <a:gd name="connsiteY8" fmla="*/ 3925298 h 4174883"/>
              <a:gd name="connsiteX9" fmla="*/ 6891313 w 9761374"/>
              <a:gd name="connsiteY9" fmla="*/ 4174512 h 4174883"/>
              <a:gd name="connsiteX10" fmla="*/ 7160412 w 9761374"/>
              <a:gd name="connsiteY10" fmla="*/ 3666106 h 4174883"/>
              <a:gd name="connsiteX11" fmla="*/ 6877027 w 9761374"/>
              <a:gd name="connsiteY11" fmla="*/ 3718837 h 4174883"/>
              <a:gd name="connsiteX12" fmla="*/ 6247779 w 9761374"/>
              <a:gd name="connsiteY12" fmla="*/ 3684848 h 4174883"/>
              <a:gd name="connsiteX13" fmla="*/ 204518 w 9761374"/>
              <a:gd name="connsiteY13" fmla="*/ 3727912 h 4174883"/>
              <a:gd name="connsiteX14" fmla="*/ 45709 w 9761374"/>
              <a:gd name="connsiteY14" fmla="*/ 2226976 h 4174883"/>
              <a:gd name="connsiteX15" fmla="*/ 0 w 9761374"/>
              <a:gd name="connsiteY15" fmla="*/ 123313 h 4174883"/>
              <a:gd name="connsiteX16" fmla="*/ 6334131 w 9761374"/>
              <a:gd name="connsiteY16" fmla="*/ 74489 h 4174883"/>
              <a:gd name="connsiteX0" fmla="*/ 6334131 w 9761374"/>
              <a:gd name="connsiteY0" fmla="*/ 74489 h 4174883"/>
              <a:gd name="connsiteX1" fmla="*/ 8894098 w 9761374"/>
              <a:gd name="connsiteY1" fmla="*/ 1194 h 4174883"/>
              <a:gd name="connsiteX2" fmla="*/ 9719033 w 9761374"/>
              <a:gd name="connsiteY2" fmla="*/ 137574 h 4174883"/>
              <a:gd name="connsiteX3" fmla="*/ 9675361 w 9761374"/>
              <a:gd name="connsiteY3" fmla="*/ 1647089 h 4174883"/>
              <a:gd name="connsiteX4" fmla="*/ 9667887 w 9761374"/>
              <a:gd name="connsiteY4" fmla="*/ 3630039 h 4174883"/>
              <a:gd name="connsiteX5" fmla="*/ 9156509 w 9761374"/>
              <a:gd name="connsiteY5" fmla="*/ 3673064 h 4174883"/>
              <a:gd name="connsiteX6" fmla="*/ 8374371 w 9761374"/>
              <a:gd name="connsiteY6" fmla="*/ 3691906 h 4174883"/>
              <a:gd name="connsiteX7" fmla="*/ 8010603 w 9761374"/>
              <a:gd name="connsiteY7" fmla="*/ 3693288 h 4174883"/>
              <a:gd name="connsiteX8" fmla="*/ 7609628 w 9761374"/>
              <a:gd name="connsiteY8" fmla="*/ 3925298 h 4174883"/>
              <a:gd name="connsiteX9" fmla="*/ 6891313 w 9761374"/>
              <a:gd name="connsiteY9" fmla="*/ 4174512 h 4174883"/>
              <a:gd name="connsiteX10" fmla="*/ 7160412 w 9761374"/>
              <a:gd name="connsiteY10" fmla="*/ 3666106 h 4174883"/>
              <a:gd name="connsiteX11" fmla="*/ 6877027 w 9761374"/>
              <a:gd name="connsiteY11" fmla="*/ 3718837 h 4174883"/>
              <a:gd name="connsiteX12" fmla="*/ 6247779 w 9761374"/>
              <a:gd name="connsiteY12" fmla="*/ 3684848 h 4174883"/>
              <a:gd name="connsiteX13" fmla="*/ 204518 w 9761374"/>
              <a:gd name="connsiteY13" fmla="*/ 3727912 h 4174883"/>
              <a:gd name="connsiteX14" fmla="*/ 45709 w 9761374"/>
              <a:gd name="connsiteY14" fmla="*/ 2226976 h 4174883"/>
              <a:gd name="connsiteX15" fmla="*/ 0 w 9761374"/>
              <a:gd name="connsiteY15" fmla="*/ 123313 h 4174883"/>
              <a:gd name="connsiteX16" fmla="*/ 6334131 w 9761374"/>
              <a:gd name="connsiteY16" fmla="*/ 74489 h 4174883"/>
              <a:gd name="connsiteX0" fmla="*/ 6334131 w 9761374"/>
              <a:gd name="connsiteY0" fmla="*/ 74489 h 4174883"/>
              <a:gd name="connsiteX1" fmla="*/ 8894098 w 9761374"/>
              <a:gd name="connsiteY1" fmla="*/ 1194 h 4174883"/>
              <a:gd name="connsiteX2" fmla="*/ 9719033 w 9761374"/>
              <a:gd name="connsiteY2" fmla="*/ 137574 h 4174883"/>
              <a:gd name="connsiteX3" fmla="*/ 9675361 w 9761374"/>
              <a:gd name="connsiteY3" fmla="*/ 1647089 h 4174883"/>
              <a:gd name="connsiteX4" fmla="*/ 9667887 w 9761374"/>
              <a:gd name="connsiteY4" fmla="*/ 3630039 h 4174883"/>
              <a:gd name="connsiteX5" fmla="*/ 9156509 w 9761374"/>
              <a:gd name="connsiteY5" fmla="*/ 3673064 h 4174883"/>
              <a:gd name="connsiteX6" fmla="*/ 8374371 w 9761374"/>
              <a:gd name="connsiteY6" fmla="*/ 3691906 h 4174883"/>
              <a:gd name="connsiteX7" fmla="*/ 8010603 w 9761374"/>
              <a:gd name="connsiteY7" fmla="*/ 3693288 h 4174883"/>
              <a:gd name="connsiteX8" fmla="*/ 7609628 w 9761374"/>
              <a:gd name="connsiteY8" fmla="*/ 3925298 h 4174883"/>
              <a:gd name="connsiteX9" fmla="*/ 6891313 w 9761374"/>
              <a:gd name="connsiteY9" fmla="*/ 4174512 h 4174883"/>
              <a:gd name="connsiteX10" fmla="*/ 7160412 w 9761374"/>
              <a:gd name="connsiteY10" fmla="*/ 3666106 h 4174883"/>
              <a:gd name="connsiteX11" fmla="*/ 6877027 w 9761374"/>
              <a:gd name="connsiteY11" fmla="*/ 3718837 h 4174883"/>
              <a:gd name="connsiteX12" fmla="*/ 6247779 w 9761374"/>
              <a:gd name="connsiteY12" fmla="*/ 3684848 h 4174883"/>
              <a:gd name="connsiteX13" fmla="*/ 204518 w 9761374"/>
              <a:gd name="connsiteY13" fmla="*/ 3727912 h 4174883"/>
              <a:gd name="connsiteX14" fmla="*/ 45709 w 9761374"/>
              <a:gd name="connsiteY14" fmla="*/ 2226976 h 4174883"/>
              <a:gd name="connsiteX15" fmla="*/ 0 w 9761374"/>
              <a:gd name="connsiteY15" fmla="*/ 123313 h 4174883"/>
              <a:gd name="connsiteX16" fmla="*/ 6334131 w 9761374"/>
              <a:gd name="connsiteY16" fmla="*/ 74489 h 4174883"/>
              <a:gd name="connsiteX0" fmla="*/ 6334131 w 9761374"/>
              <a:gd name="connsiteY0" fmla="*/ 74489 h 4174890"/>
              <a:gd name="connsiteX1" fmla="*/ 8894098 w 9761374"/>
              <a:gd name="connsiteY1" fmla="*/ 1194 h 4174890"/>
              <a:gd name="connsiteX2" fmla="*/ 9719033 w 9761374"/>
              <a:gd name="connsiteY2" fmla="*/ 137574 h 4174890"/>
              <a:gd name="connsiteX3" fmla="*/ 9675361 w 9761374"/>
              <a:gd name="connsiteY3" fmla="*/ 1647089 h 4174890"/>
              <a:gd name="connsiteX4" fmla="*/ 9667887 w 9761374"/>
              <a:gd name="connsiteY4" fmla="*/ 3630039 h 4174890"/>
              <a:gd name="connsiteX5" fmla="*/ 9156509 w 9761374"/>
              <a:gd name="connsiteY5" fmla="*/ 3673064 h 4174890"/>
              <a:gd name="connsiteX6" fmla="*/ 8374371 w 9761374"/>
              <a:gd name="connsiteY6" fmla="*/ 3691906 h 4174890"/>
              <a:gd name="connsiteX7" fmla="*/ 8010603 w 9761374"/>
              <a:gd name="connsiteY7" fmla="*/ 3693288 h 4174890"/>
              <a:gd name="connsiteX8" fmla="*/ 7609628 w 9761374"/>
              <a:gd name="connsiteY8" fmla="*/ 3925298 h 4174890"/>
              <a:gd name="connsiteX9" fmla="*/ 6891313 w 9761374"/>
              <a:gd name="connsiteY9" fmla="*/ 4174512 h 4174890"/>
              <a:gd name="connsiteX10" fmla="*/ 7160412 w 9761374"/>
              <a:gd name="connsiteY10" fmla="*/ 3666106 h 4174890"/>
              <a:gd name="connsiteX11" fmla="*/ 6877027 w 9761374"/>
              <a:gd name="connsiteY11" fmla="*/ 3667992 h 4174890"/>
              <a:gd name="connsiteX12" fmla="*/ 6247779 w 9761374"/>
              <a:gd name="connsiteY12" fmla="*/ 3684848 h 4174890"/>
              <a:gd name="connsiteX13" fmla="*/ 204518 w 9761374"/>
              <a:gd name="connsiteY13" fmla="*/ 3727912 h 4174890"/>
              <a:gd name="connsiteX14" fmla="*/ 45709 w 9761374"/>
              <a:gd name="connsiteY14" fmla="*/ 2226976 h 4174890"/>
              <a:gd name="connsiteX15" fmla="*/ 0 w 9761374"/>
              <a:gd name="connsiteY15" fmla="*/ 123313 h 4174890"/>
              <a:gd name="connsiteX16" fmla="*/ 6334131 w 9761374"/>
              <a:gd name="connsiteY16" fmla="*/ 74489 h 4174890"/>
              <a:gd name="connsiteX0" fmla="*/ 6334131 w 9761374"/>
              <a:gd name="connsiteY0" fmla="*/ 74489 h 4174890"/>
              <a:gd name="connsiteX1" fmla="*/ 8894098 w 9761374"/>
              <a:gd name="connsiteY1" fmla="*/ 1194 h 4174890"/>
              <a:gd name="connsiteX2" fmla="*/ 9719033 w 9761374"/>
              <a:gd name="connsiteY2" fmla="*/ 137574 h 4174890"/>
              <a:gd name="connsiteX3" fmla="*/ 9675361 w 9761374"/>
              <a:gd name="connsiteY3" fmla="*/ 1647089 h 4174890"/>
              <a:gd name="connsiteX4" fmla="*/ 9667887 w 9761374"/>
              <a:gd name="connsiteY4" fmla="*/ 3630039 h 4174890"/>
              <a:gd name="connsiteX5" fmla="*/ 9156509 w 9761374"/>
              <a:gd name="connsiteY5" fmla="*/ 3673064 h 4174890"/>
              <a:gd name="connsiteX6" fmla="*/ 8374371 w 9761374"/>
              <a:gd name="connsiteY6" fmla="*/ 3691906 h 4174890"/>
              <a:gd name="connsiteX7" fmla="*/ 8010603 w 9761374"/>
              <a:gd name="connsiteY7" fmla="*/ 3693288 h 4174890"/>
              <a:gd name="connsiteX8" fmla="*/ 7609628 w 9761374"/>
              <a:gd name="connsiteY8" fmla="*/ 3925298 h 4174890"/>
              <a:gd name="connsiteX9" fmla="*/ 6891313 w 9761374"/>
              <a:gd name="connsiteY9" fmla="*/ 4174512 h 4174890"/>
              <a:gd name="connsiteX10" fmla="*/ 7160412 w 9761374"/>
              <a:gd name="connsiteY10" fmla="*/ 3666106 h 4174890"/>
              <a:gd name="connsiteX11" fmla="*/ 6877027 w 9761374"/>
              <a:gd name="connsiteY11" fmla="*/ 3667992 h 4174890"/>
              <a:gd name="connsiteX12" fmla="*/ 6247779 w 9761374"/>
              <a:gd name="connsiteY12" fmla="*/ 3684848 h 4174890"/>
              <a:gd name="connsiteX13" fmla="*/ 204518 w 9761374"/>
              <a:gd name="connsiteY13" fmla="*/ 3727912 h 4174890"/>
              <a:gd name="connsiteX14" fmla="*/ 45709 w 9761374"/>
              <a:gd name="connsiteY14" fmla="*/ 2226976 h 4174890"/>
              <a:gd name="connsiteX15" fmla="*/ 0 w 9761374"/>
              <a:gd name="connsiteY15" fmla="*/ 123313 h 4174890"/>
              <a:gd name="connsiteX16" fmla="*/ 6334131 w 9761374"/>
              <a:gd name="connsiteY16" fmla="*/ 74489 h 4174890"/>
              <a:gd name="connsiteX0" fmla="*/ 6334131 w 9761374"/>
              <a:gd name="connsiteY0" fmla="*/ 74489 h 4174888"/>
              <a:gd name="connsiteX1" fmla="*/ 8894098 w 9761374"/>
              <a:gd name="connsiteY1" fmla="*/ 1194 h 4174888"/>
              <a:gd name="connsiteX2" fmla="*/ 9719033 w 9761374"/>
              <a:gd name="connsiteY2" fmla="*/ 137574 h 4174888"/>
              <a:gd name="connsiteX3" fmla="*/ 9675361 w 9761374"/>
              <a:gd name="connsiteY3" fmla="*/ 1647089 h 4174888"/>
              <a:gd name="connsiteX4" fmla="*/ 9667887 w 9761374"/>
              <a:gd name="connsiteY4" fmla="*/ 3630039 h 4174888"/>
              <a:gd name="connsiteX5" fmla="*/ 9156509 w 9761374"/>
              <a:gd name="connsiteY5" fmla="*/ 3673064 h 4174888"/>
              <a:gd name="connsiteX6" fmla="*/ 8374371 w 9761374"/>
              <a:gd name="connsiteY6" fmla="*/ 3691906 h 4174888"/>
              <a:gd name="connsiteX7" fmla="*/ 8010603 w 9761374"/>
              <a:gd name="connsiteY7" fmla="*/ 3693288 h 4174888"/>
              <a:gd name="connsiteX8" fmla="*/ 7609628 w 9761374"/>
              <a:gd name="connsiteY8" fmla="*/ 3925298 h 4174888"/>
              <a:gd name="connsiteX9" fmla="*/ 6891313 w 9761374"/>
              <a:gd name="connsiteY9" fmla="*/ 4174512 h 4174888"/>
              <a:gd name="connsiteX10" fmla="*/ 7160412 w 9761374"/>
              <a:gd name="connsiteY10" fmla="*/ 3666106 h 4174888"/>
              <a:gd name="connsiteX11" fmla="*/ 6247779 w 9761374"/>
              <a:gd name="connsiteY11" fmla="*/ 3684848 h 4174888"/>
              <a:gd name="connsiteX12" fmla="*/ 204518 w 9761374"/>
              <a:gd name="connsiteY12" fmla="*/ 3727912 h 4174888"/>
              <a:gd name="connsiteX13" fmla="*/ 45709 w 9761374"/>
              <a:gd name="connsiteY13" fmla="*/ 2226976 h 4174888"/>
              <a:gd name="connsiteX14" fmla="*/ 0 w 9761374"/>
              <a:gd name="connsiteY14" fmla="*/ 123313 h 4174888"/>
              <a:gd name="connsiteX15" fmla="*/ 6334131 w 9761374"/>
              <a:gd name="connsiteY15" fmla="*/ 74489 h 4174888"/>
              <a:gd name="connsiteX0" fmla="*/ 6334131 w 9761374"/>
              <a:gd name="connsiteY0" fmla="*/ 74489 h 4174870"/>
              <a:gd name="connsiteX1" fmla="*/ 8894098 w 9761374"/>
              <a:gd name="connsiteY1" fmla="*/ 1194 h 4174870"/>
              <a:gd name="connsiteX2" fmla="*/ 9719033 w 9761374"/>
              <a:gd name="connsiteY2" fmla="*/ 137574 h 4174870"/>
              <a:gd name="connsiteX3" fmla="*/ 9675361 w 9761374"/>
              <a:gd name="connsiteY3" fmla="*/ 1647089 h 4174870"/>
              <a:gd name="connsiteX4" fmla="*/ 9667887 w 9761374"/>
              <a:gd name="connsiteY4" fmla="*/ 3630039 h 4174870"/>
              <a:gd name="connsiteX5" fmla="*/ 9156509 w 9761374"/>
              <a:gd name="connsiteY5" fmla="*/ 3673064 h 4174870"/>
              <a:gd name="connsiteX6" fmla="*/ 8374371 w 9761374"/>
              <a:gd name="connsiteY6" fmla="*/ 3691906 h 4174870"/>
              <a:gd name="connsiteX7" fmla="*/ 8010603 w 9761374"/>
              <a:gd name="connsiteY7" fmla="*/ 3693288 h 4174870"/>
              <a:gd name="connsiteX8" fmla="*/ 7609628 w 9761374"/>
              <a:gd name="connsiteY8" fmla="*/ 3925298 h 4174870"/>
              <a:gd name="connsiteX9" fmla="*/ 6891313 w 9761374"/>
              <a:gd name="connsiteY9" fmla="*/ 4174512 h 4174870"/>
              <a:gd name="connsiteX10" fmla="*/ 7160412 w 9761374"/>
              <a:gd name="connsiteY10" fmla="*/ 3666106 h 4174870"/>
              <a:gd name="connsiteX11" fmla="*/ 6247779 w 9761374"/>
              <a:gd name="connsiteY11" fmla="*/ 3684848 h 4174870"/>
              <a:gd name="connsiteX12" fmla="*/ 204518 w 9761374"/>
              <a:gd name="connsiteY12" fmla="*/ 3727912 h 4174870"/>
              <a:gd name="connsiteX13" fmla="*/ 45709 w 9761374"/>
              <a:gd name="connsiteY13" fmla="*/ 2226976 h 4174870"/>
              <a:gd name="connsiteX14" fmla="*/ 0 w 9761374"/>
              <a:gd name="connsiteY14" fmla="*/ 123313 h 4174870"/>
              <a:gd name="connsiteX15" fmla="*/ 6334131 w 9761374"/>
              <a:gd name="connsiteY15" fmla="*/ 74489 h 4174870"/>
              <a:gd name="connsiteX0" fmla="*/ 6334131 w 9761374"/>
              <a:gd name="connsiteY0" fmla="*/ 74489 h 4174863"/>
              <a:gd name="connsiteX1" fmla="*/ 8894098 w 9761374"/>
              <a:gd name="connsiteY1" fmla="*/ 1194 h 4174863"/>
              <a:gd name="connsiteX2" fmla="*/ 9719033 w 9761374"/>
              <a:gd name="connsiteY2" fmla="*/ 137574 h 4174863"/>
              <a:gd name="connsiteX3" fmla="*/ 9675361 w 9761374"/>
              <a:gd name="connsiteY3" fmla="*/ 1647089 h 4174863"/>
              <a:gd name="connsiteX4" fmla="*/ 9667887 w 9761374"/>
              <a:gd name="connsiteY4" fmla="*/ 3630039 h 4174863"/>
              <a:gd name="connsiteX5" fmla="*/ 9156509 w 9761374"/>
              <a:gd name="connsiteY5" fmla="*/ 3673064 h 4174863"/>
              <a:gd name="connsiteX6" fmla="*/ 8374371 w 9761374"/>
              <a:gd name="connsiteY6" fmla="*/ 3691906 h 4174863"/>
              <a:gd name="connsiteX7" fmla="*/ 8010603 w 9761374"/>
              <a:gd name="connsiteY7" fmla="*/ 3693288 h 4174863"/>
              <a:gd name="connsiteX8" fmla="*/ 7609628 w 9761374"/>
              <a:gd name="connsiteY8" fmla="*/ 3925298 h 4174863"/>
              <a:gd name="connsiteX9" fmla="*/ 6891313 w 9761374"/>
              <a:gd name="connsiteY9" fmla="*/ 4174512 h 4174863"/>
              <a:gd name="connsiteX10" fmla="*/ 7160412 w 9761374"/>
              <a:gd name="connsiteY10" fmla="*/ 3666106 h 4174863"/>
              <a:gd name="connsiteX11" fmla="*/ 6247779 w 9761374"/>
              <a:gd name="connsiteY11" fmla="*/ 3684848 h 4174863"/>
              <a:gd name="connsiteX12" fmla="*/ 204518 w 9761374"/>
              <a:gd name="connsiteY12" fmla="*/ 3727912 h 4174863"/>
              <a:gd name="connsiteX13" fmla="*/ 45709 w 9761374"/>
              <a:gd name="connsiteY13" fmla="*/ 2226976 h 4174863"/>
              <a:gd name="connsiteX14" fmla="*/ 0 w 9761374"/>
              <a:gd name="connsiteY14" fmla="*/ 123313 h 4174863"/>
              <a:gd name="connsiteX15" fmla="*/ 6334131 w 9761374"/>
              <a:gd name="connsiteY15" fmla="*/ 74489 h 4174863"/>
              <a:gd name="connsiteX0" fmla="*/ 6334131 w 9761374"/>
              <a:gd name="connsiteY0" fmla="*/ 74489 h 4174887"/>
              <a:gd name="connsiteX1" fmla="*/ 8894098 w 9761374"/>
              <a:gd name="connsiteY1" fmla="*/ 1194 h 4174887"/>
              <a:gd name="connsiteX2" fmla="*/ 9719033 w 9761374"/>
              <a:gd name="connsiteY2" fmla="*/ 137574 h 4174887"/>
              <a:gd name="connsiteX3" fmla="*/ 9675361 w 9761374"/>
              <a:gd name="connsiteY3" fmla="*/ 1647089 h 4174887"/>
              <a:gd name="connsiteX4" fmla="*/ 9667887 w 9761374"/>
              <a:gd name="connsiteY4" fmla="*/ 3630039 h 4174887"/>
              <a:gd name="connsiteX5" fmla="*/ 9156509 w 9761374"/>
              <a:gd name="connsiteY5" fmla="*/ 3673064 h 4174887"/>
              <a:gd name="connsiteX6" fmla="*/ 8374371 w 9761374"/>
              <a:gd name="connsiteY6" fmla="*/ 3691906 h 4174887"/>
              <a:gd name="connsiteX7" fmla="*/ 8010603 w 9761374"/>
              <a:gd name="connsiteY7" fmla="*/ 3693288 h 4174887"/>
              <a:gd name="connsiteX8" fmla="*/ 7609628 w 9761374"/>
              <a:gd name="connsiteY8" fmla="*/ 3925298 h 4174887"/>
              <a:gd name="connsiteX9" fmla="*/ 6891313 w 9761374"/>
              <a:gd name="connsiteY9" fmla="*/ 4174512 h 4174887"/>
              <a:gd name="connsiteX10" fmla="*/ 7160412 w 9761374"/>
              <a:gd name="connsiteY10" fmla="*/ 3666106 h 4174887"/>
              <a:gd name="connsiteX11" fmla="*/ 6219964 w 9761374"/>
              <a:gd name="connsiteY11" fmla="*/ 3688026 h 4174887"/>
              <a:gd name="connsiteX12" fmla="*/ 204518 w 9761374"/>
              <a:gd name="connsiteY12" fmla="*/ 3727912 h 4174887"/>
              <a:gd name="connsiteX13" fmla="*/ 45709 w 9761374"/>
              <a:gd name="connsiteY13" fmla="*/ 2226976 h 4174887"/>
              <a:gd name="connsiteX14" fmla="*/ 0 w 9761374"/>
              <a:gd name="connsiteY14" fmla="*/ 123313 h 4174887"/>
              <a:gd name="connsiteX15" fmla="*/ 6334131 w 9761374"/>
              <a:gd name="connsiteY15" fmla="*/ 74489 h 4174887"/>
              <a:gd name="connsiteX0" fmla="*/ 6334131 w 9761374"/>
              <a:gd name="connsiteY0" fmla="*/ 74489 h 4174887"/>
              <a:gd name="connsiteX1" fmla="*/ 8894098 w 9761374"/>
              <a:gd name="connsiteY1" fmla="*/ 1194 h 4174887"/>
              <a:gd name="connsiteX2" fmla="*/ 9719033 w 9761374"/>
              <a:gd name="connsiteY2" fmla="*/ 137574 h 4174887"/>
              <a:gd name="connsiteX3" fmla="*/ 9675361 w 9761374"/>
              <a:gd name="connsiteY3" fmla="*/ 1647089 h 4174887"/>
              <a:gd name="connsiteX4" fmla="*/ 9667887 w 9761374"/>
              <a:gd name="connsiteY4" fmla="*/ 3630039 h 4174887"/>
              <a:gd name="connsiteX5" fmla="*/ 9156509 w 9761374"/>
              <a:gd name="connsiteY5" fmla="*/ 3673064 h 4174887"/>
              <a:gd name="connsiteX6" fmla="*/ 8374371 w 9761374"/>
              <a:gd name="connsiteY6" fmla="*/ 3691906 h 4174887"/>
              <a:gd name="connsiteX7" fmla="*/ 8010603 w 9761374"/>
              <a:gd name="connsiteY7" fmla="*/ 3693288 h 4174887"/>
              <a:gd name="connsiteX8" fmla="*/ 7609628 w 9761374"/>
              <a:gd name="connsiteY8" fmla="*/ 3925298 h 4174887"/>
              <a:gd name="connsiteX9" fmla="*/ 6891313 w 9761374"/>
              <a:gd name="connsiteY9" fmla="*/ 4174512 h 4174887"/>
              <a:gd name="connsiteX10" fmla="*/ 7160412 w 9761374"/>
              <a:gd name="connsiteY10" fmla="*/ 3666106 h 4174887"/>
              <a:gd name="connsiteX11" fmla="*/ 6219964 w 9761374"/>
              <a:gd name="connsiteY11" fmla="*/ 3688026 h 4174887"/>
              <a:gd name="connsiteX12" fmla="*/ 204518 w 9761374"/>
              <a:gd name="connsiteY12" fmla="*/ 3727912 h 4174887"/>
              <a:gd name="connsiteX13" fmla="*/ 45709 w 9761374"/>
              <a:gd name="connsiteY13" fmla="*/ 2226976 h 4174887"/>
              <a:gd name="connsiteX14" fmla="*/ 0 w 9761374"/>
              <a:gd name="connsiteY14" fmla="*/ 123313 h 4174887"/>
              <a:gd name="connsiteX15" fmla="*/ 6334131 w 9761374"/>
              <a:gd name="connsiteY15" fmla="*/ 74489 h 4174887"/>
              <a:gd name="connsiteX0" fmla="*/ 6334131 w 9761374"/>
              <a:gd name="connsiteY0" fmla="*/ 74489 h 4174884"/>
              <a:gd name="connsiteX1" fmla="*/ 8894098 w 9761374"/>
              <a:gd name="connsiteY1" fmla="*/ 1194 h 4174884"/>
              <a:gd name="connsiteX2" fmla="*/ 9719033 w 9761374"/>
              <a:gd name="connsiteY2" fmla="*/ 137574 h 4174884"/>
              <a:gd name="connsiteX3" fmla="*/ 9675361 w 9761374"/>
              <a:gd name="connsiteY3" fmla="*/ 1647089 h 4174884"/>
              <a:gd name="connsiteX4" fmla="*/ 9667887 w 9761374"/>
              <a:gd name="connsiteY4" fmla="*/ 3630039 h 4174884"/>
              <a:gd name="connsiteX5" fmla="*/ 9156509 w 9761374"/>
              <a:gd name="connsiteY5" fmla="*/ 3673064 h 4174884"/>
              <a:gd name="connsiteX6" fmla="*/ 8374371 w 9761374"/>
              <a:gd name="connsiteY6" fmla="*/ 3691906 h 4174884"/>
              <a:gd name="connsiteX7" fmla="*/ 8010603 w 9761374"/>
              <a:gd name="connsiteY7" fmla="*/ 3693288 h 4174884"/>
              <a:gd name="connsiteX8" fmla="*/ 7609628 w 9761374"/>
              <a:gd name="connsiteY8" fmla="*/ 3925298 h 4174884"/>
              <a:gd name="connsiteX9" fmla="*/ 6891313 w 9761374"/>
              <a:gd name="connsiteY9" fmla="*/ 4174512 h 4174884"/>
              <a:gd name="connsiteX10" fmla="*/ 7160412 w 9761374"/>
              <a:gd name="connsiteY10" fmla="*/ 3666106 h 4174884"/>
              <a:gd name="connsiteX11" fmla="*/ 6219964 w 9761374"/>
              <a:gd name="connsiteY11" fmla="*/ 3688026 h 4174884"/>
              <a:gd name="connsiteX12" fmla="*/ 204518 w 9761374"/>
              <a:gd name="connsiteY12" fmla="*/ 3727912 h 4174884"/>
              <a:gd name="connsiteX13" fmla="*/ 45709 w 9761374"/>
              <a:gd name="connsiteY13" fmla="*/ 2226976 h 4174884"/>
              <a:gd name="connsiteX14" fmla="*/ 0 w 9761374"/>
              <a:gd name="connsiteY14" fmla="*/ 123313 h 4174884"/>
              <a:gd name="connsiteX15" fmla="*/ 6334131 w 9761374"/>
              <a:gd name="connsiteY15" fmla="*/ 74489 h 4174884"/>
              <a:gd name="connsiteX0" fmla="*/ 6334131 w 9761374"/>
              <a:gd name="connsiteY0" fmla="*/ 74489 h 4174884"/>
              <a:gd name="connsiteX1" fmla="*/ 8894098 w 9761374"/>
              <a:gd name="connsiteY1" fmla="*/ 1194 h 4174884"/>
              <a:gd name="connsiteX2" fmla="*/ 9719033 w 9761374"/>
              <a:gd name="connsiteY2" fmla="*/ 137574 h 4174884"/>
              <a:gd name="connsiteX3" fmla="*/ 9675361 w 9761374"/>
              <a:gd name="connsiteY3" fmla="*/ 1647089 h 4174884"/>
              <a:gd name="connsiteX4" fmla="*/ 9667887 w 9761374"/>
              <a:gd name="connsiteY4" fmla="*/ 3630039 h 4174884"/>
              <a:gd name="connsiteX5" fmla="*/ 9156509 w 9761374"/>
              <a:gd name="connsiteY5" fmla="*/ 3673064 h 4174884"/>
              <a:gd name="connsiteX6" fmla="*/ 8374371 w 9761374"/>
              <a:gd name="connsiteY6" fmla="*/ 3691906 h 4174884"/>
              <a:gd name="connsiteX7" fmla="*/ 8010603 w 9761374"/>
              <a:gd name="connsiteY7" fmla="*/ 3693288 h 4174884"/>
              <a:gd name="connsiteX8" fmla="*/ 7609628 w 9761374"/>
              <a:gd name="connsiteY8" fmla="*/ 3925298 h 4174884"/>
              <a:gd name="connsiteX9" fmla="*/ 6891313 w 9761374"/>
              <a:gd name="connsiteY9" fmla="*/ 4174512 h 4174884"/>
              <a:gd name="connsiteX10" fmla="*/ 7160412 w 9761374"/>
              <a:gd name="connsiteY10" fmla="*/ 3666106 h 4174884"/>
              <a:gd name="connsiteX11" fmla="*/ 6219964 w 9761374"/>
              <a:gd name="connsiteY11" fmla="*/ 3688026 h 4174884"/>
              <a:gd name="connsiteX12" fmla="*/ 204518 w 9761374"/>
              <a:gd name="connsiteY12" fmla="*/ 3727912 h 4174884"/>
              <a:gd name="connsiteX13" fmla="*/ 45709 w 9761374"/>
              <a:gd name="connsiteY13" fmla="*/ 2226976 h 4174884"/>
              <a:gd name="connsiteX14" fmla="*/ 0 w 9761374"/>
              <a:gd name="connsiteY14" fmla="*/ 123313 h 4174884"/>
              <a:gd name="connsiteX15" fmla="*/ 6334131 w 9761374"/>
              <a:gd name="connsiteY15" fmla="*/ 74489 h 4174884"/>
              <a:gd name="connsiteX0" fmla="*/ 6334131 w 9761374"/>
              <a:gd name="connsiteY0" fmla="*/ 74489 h 4174884"/>
              <a:gd name="connsiteX1" fmla="*/ 8894098 w 9761374"/>
              <a:gd name="connsiteY1" fmla="*/ 1194 h 4174884"/>
              <a:gd name="connsiteX2" fmla="*/ 9719033 w 9761374"/>
              <a:gd name="connsiteY2" fmla="*/ 137574 h 4174884"/>
              <a:gd name="connsiteX3" fmla="*/ 9675361 w 9761374"/>
              <a:gd name="connsiteY3" fmla="*/ 1647089 h 4174884"/>
              <a:gd name="connsiteX4" fmla="*/ 9667887 w 9761374"/>
              <a:gd name="connsiteY4" fmla="*/ 3630039 h 4174884"/>
              <a:gd name="connsiteX5" fmla="*/ 9156509 w 9761374"/>
              <a:gd name="connsiteY5" fmla="*/ 3673064 h 4174884"/>
              <a:gd name="connsiteX6" fmla="*/ 8374371 w 9761374"/>
              <a:gd name="connsiteY6" fmla="*/ 3691906 h 4174884"/>
              <a:gd name="connsiteX7" fmla="*/ 7989742 w 9761374"/>
              <a:gd name="connsiteY7" fmla="*/ 3696466 h 4174884"/>
              <a:gd name="connsiteX8" fmla="*/ 7609628 w 9761374"/>
              <a:gd name="connsiteY8" fmla="*/ 3925298 h 4174884"/>
              <a:gd name="connsiteX9" fmla="*/ 6891313 w 9761374"/>
              <a:gd name="connsiteY9" fmla="*/ 4174512 h 4174884"/>
              <a:gd name="connsiteX10" fmla="*/ 7160412 w 9761374"/>
              <a:gd name="connsiteY10" fmla="*/ 3666106 h 4174884"/>
              <a:gd name="connsiteX11" fmla="*/ 6219964 w 9761374"/>
              <a:gd name="connsiteY11" fmla="*/ 3688026 h 4174884"/>
              <a:gd name="connsiteX12" fmla="*/ 204518 w 9761374"/>
              <a:gd name="connsiteY12" fmla="*/ 3727912 h 4174884"/>
              <a:gd name="connsiteX13" fmla="*/ 45709 w 9761374"/>
              <a:gd name="connsiteY13" fmla="*/ 2226976 h 4174884"/>
              <a:gd name="connsiteX14" fmla="*/ 0 w 9761374"/>
              <a:gd name="connsiteY14" fmla="*/ 123313 h 4174884"/>
              <a:gd name="connsiteX15" fmla="*/ 6334131 w 9761374"/>
              <a:gd name="connsiteY15" fmla="*/ 74489 h 4174884"/>
              <a:gd name="connsiteX0" fmla="*/ 6334131 w 9761374"/>
              <a:gd name="connsiteY0" fmla="*/ 74489 h 4174884"/>
              <a:gd name="connsiteX1" fmla="*/ 8894098 w 9761374"/>
              <a:gd name="connsiteY1" fmla="*/ 1194 h 4174884"/>
              <a:gd name="connsiteX2" fmla="*/ 9719033 w 9761374"/>
              <a:gd name="connsiteY2" fmla="*/ 137574 h 4174884"/>
              <a:gd name="connsiteX3" fmla="*/ 9675361 w 9761374"/>
              <a:gd name="connsiteY3" fmla="*/ 1647089 h 4174884"/>
              <a:gd name="connsiteX4" fmla="*/ 9667887 w 9761374"/>
              <a:gd name="connsiteY4" fmla="*/ 3630039 h 4174884"/>
              <a:gd name="connsiteX5" fmla="*/ 9156509 w 9761374"/>
              <a:gd name="connsiteY5" fmla="*/ 3673064 h 4174884"/>
              <a:gd name="connsiteX6" fmla="*/ 8374371 w 9761374"/>
              <a:gd name="connsiteY6" fmla="*/ 3691906 h 4174884"/>
              <a:gd name="connsiteX7" fmla="*/ 7989742 w 9761374"/>
              <a:gd name="connsiteY7" fmla="*/ 3696466 h 4174884"/>
              <a:gd name="connsiteX8" fmla="*/ 7609628 w 9761374"/>
              <a:gd name="connsiteY8" fmla="*/ 3925298 h 4174884"/>
              <a:gd name="connsiteX9" fmla="*/ 6891313 w 9761374"/>
              <a:gd name="connsiteY9" fmla="*/ 4174512 h 4174884"/>
              <a:gd name="connsiteX10" fmla="*/ 7160412 w 9761374"/>
              <a:gd name="connsiteY10" fmla="*/ 3666106 h 4174884"/>
              <a:gd name="connsiteX11" fmla="*/ 6219964 w 9761374"/>
              <a:gd name="connsiteY11" fmla="*/ 3688026 h 4174884"/>
              <a:gd name="connsiteX12" fmla="*/ 204518 w 9761374"/>
              <a:gd name="connsiteY12" fmla="*/ 3727912 h 4174884"/>
              <a:gd name="connsiteX13" fmla="*/ 45709 w 9761374"/>
              <a:gd name="connsiteY13" fmla="*/ 2226976 h 4174884"/>
              <a:gd name="connsiteX14" fmla="*/ 0 w 9761374"/>
              <a:gd name="connsiteY14" fmla="*/ 123313 h 4174884"/>
              <a:gd name="connsiteX15" fmla="*/ 6334131 w 9761374"/>
              <a:gd name="connsiteY15" fmla="*/ 74489 h 4174884"/>
              <a:gd name="connsiteX0" fmla="*/ 6334131 w 9761374"/>
              <a:gd name="connsiteY0" fmla="*/ 74489 h 4174884"/>
              <a:gd name="connsiteX1" fmla="*/ 8894098 w 9761374"/>
              <a:gd name="connsiteY1" fmla="*/ 1194 h 4174884"/>
              <a:gd name="connsiteX2" fmla="*/ 9719033 w 9761374"/>
              <a:gd name="connsiteY2" fmla="*/ 137574 h 4174884"/>
              <a:gd name="connsiteX3" fmla="*/ 9675361 w 9761374"/>
              <a:gd name="connsiteY3" fmla="*/ 1647089 h 4174884"/>
              <a:gd name="connsiteX4" fmla="*/ 9667887 w 9761374"/>
              <a:gd name="connsiteY4" fmla="*/ 3630039 h 4174884"/>
              <a:gd name="connsiteX5" fmla="*/ 9156509 w 9761374"/>
              <a:gd name="connsiteY5" fmla="*/ 3673064 h 4174884"/>
              <a:gd name="connsiteX6" fmla="*/ 8374371 w 9761374"/>
              <a:gd name="connsiteY6" fmla="*/ 3691906 h 4174884"/>
              <a:gd name="connsiteX7" fmla="*/ 7989742 w 9761374"/>
              <a:gd name="connsiteY7" fmla="*/ 3696466 h 4174884"/>
              <a:gd name="connsiteX8" fmla="*/ 7623535 w 9761374"/>
              <a:gd name="connsiteY8" fmla="*/ 3928477 h 4174884"/>
              <a:gd name="connsiteX9" fmla="*/ 6891313 w 9761374"/>
              <a:gd name="connsiteY9" fmla="*/ 4174512 h 4174884"/>
              <a:gd name="connsiteX10" fmla="*/ 7160412 w 9761374"/>
              <a:gd name="connsiteY10" fmla="*/ 3666106 h 4174884"/>
              <a:gd name="connsiteX11" fmla="*/ 6219964 w 9761374"/>
              <a:gd name="connsiteY11" fmla="*/ 3688026 h 4174884"/>
              <a:gd name="connsiteX12" fmla="*/ 204518 w 9761374"/>
              <a:gd name="connsiteY12" fmla="*/ 3727912 h 4174884"/>
              <a:gd name="connsiteX13" fmla="*/ 45709 w 9761374"/>
              <a:gd name="connsiteY13" fmla="*/ 2226976 h 4174884"/>
              <a:gd name="connsiteX14" fmla="*/ 0 w 9761374"/>
              <a:gd name="connsiteY14" fmla="*/ 123313 h 4174884"/>
              <a:gd name="connsiteX15" fmla="*/ 6334131 w 9761374"/>
              <a:gd name="connsiteY15" fmla="*/ 74489 h 4174884"/>
              <a:gd name="connsiteX0" fmla="*/ 6334131 w 9771654"/>
              <a:gd name="connsiteY0" fmla="*/ 81451 h 4181846"/>
              <a:gd name="connsiteX1" fmla="*/ 8936301 w 9771654"/>
              <a:gd name="connsiteY1" fmla="*/ 46730 h 4181846"/>
              <a:gd name="connsiteX2" fmla="*/ 9719033 w 9771654"/>
              <a:gd name="connsiteY2" fmla="*/ 144536 h 4181846"/>
              <a:gd name="connsiteX3" fmla="*/ 9675361 w 9771654"/>
              <a:gd name="connsiteY3" fmla="*/ 1654051 h 4181846"/>
              <a:gd name="connsiteX4" fmla="*/ 9667887 w 9771654"/>
              <a:gd name="connsiteY4" fmla="*/ 3637001 h 4181846"/>
              <a:gd name="connsiteX5" fmla="*/ 9156509 w 9771654"/>
              <a:gd name="connsiteY5" fmla="*/ 3680026 h 4181846"/>
              <a:gd name="connsiteX6" fmla="*/ 8374371 w 9771654"/>
              <a:gd name="connsiteY6" fmla="*/ 3698868 h 4181846"/>
              <a:gd name="connsiteX7" fmla="*/ 7989742 w 9771654"/>
              <a:gd name="connsiteY7" fmla="*/ 3703428 h 4181846"/>
              <a:gd name="connsiteX8" fmla="*/ 7623535 w 9771654"/>
              <a:gd name="connsiteY8" fmla="*/ 3935439 h 4181846"/>
              <a:gd name="connsiteX9" fmla="*/ 6891313 w 9771654"/>
              <a:gd name="connsiteY9" fmla="*/ 4181474 h 4181846"/>
              <a:gd name="connsiteX10" fmla="*/ 7160412 w 9771654"/>
              <a:gd name="connsiteY10" fmla="*/ 3673068 h 4181846"/>
              <a:gd name="connsiteX11" fmla="*/ 6219964 w 9771654"/>
              <a:gd name="connsiteY11" fmla="*/ 3694988 h 4181846"/>
              <a:gd name="connsiteX12" fmla="*/ 204518 w 9771654"/>
              <a:gd name="connsiteY12" fmla="*/ 3734874 h 4181846"/>
              <a:gd name="connsiteX13" fmla="*/ 45709 w 9771654"/>
              <a:gd name="connsiteY13" fmla="*/ 2233938 h 4181846"/>
              <a:gd name="connsiteX14" fmla="*/ 0 w 9771654"/>
              <a:gd name="connsiteY14" fmla="*/ 130275 h 4181846"/>
              <a:gd name="connsiteX15" fmla="*/ 6334131 w 9771654"/>
              <a:gd name="connsiteY15" fmla="*/ 81451 h 4181846"/>
              <a:gd name="connsiteX0" fmla="*/ 6334131 w 9766164"/>
              <a:gd name="connsiteY0" fmla="*/ 40097 h 4140492"/>
              <a:gd name="connsiteX1" fmla="*/ 8936301 w 9766164"/>
              <a:gd name="connsiteY1" fmla="*/ 5376 h 4140492"/>
              <a:gd name="connsiteX2" fmla="*/ 9719033 w 9766164"/>
              <a:gd name="connsiteY2" fmla="*/ 103182 h 4140492"/>
              <a:gd name="connsiteX3" fmla="*/ 9675361 w 9766164"/>
              <a:gd name="connsiteY3" fmla="*/ 1612697 h 4140492"/>
              <a:gd name="connsiteX4" fmla="*/ 9667887 w 9766164"/>
              <a:gd name="connsiteY4" fmla="*/ 3595647 h 4140492"/>
              <a:gd name="connsiteX5" fmla="*/ 9156509 w 9766164"/>
              <a:gd name="connsiteY5" fmla="*/ 3638672 h 4140492"/>
              <a:gd name="connsiteX6" fmla="*/ 8374371 w 9766164"/>
              <a:gd name="connsiteY6" fmla="*/ 3657514 h 4140492"/>
              <a:gd name="connsiteX7" fmla="*/ 7989742 w 9766164"/>
              <a:gd name="connsiteY7" fmla="*/ 3662074 h 4140492"/>
              <a:gd name="connsiteX8" fmla="*/ 7623535 w 9766164"/>
              <a:gd name="connsiteY8" fmla="*/ 3894085 h 4140492"/>
              <a:gd name="connsiteX9" fmla="*/ 6891313 w 9766164"/>
              <a:gd name="connsiteY9" fmla="*/ 4140120 h 4140492"/>
              <a:gd name="connsiteX10" fmla="*/ 7160412 w 9766164"/>
              <a:gd name="connsiteY10" fmla="*/ 3631714 h 4140492"/>
              <a:gd name="connsiteX11" fmla="*/ 6219964 w 9766164"/>
              <a:gd name="connsiteY11" fmla="*/ 3653634 h 4140492"/>
              <a:gd name="connsiteX12" fmla="*/ 204518 w 9766164"/>
              <a:gd name="connsiteY12" fmla="*/ 3693520 h 4140492"/>
              <a:gd name="connsiteX13" fmla="*/ 45709 w 9766164"/>
              <a:gd name="connsiteY13" fmla="*/ 2192584 h 4140492"/>
              <a:gd name="connsiteX14" fmla="*/ 0 w 9766164"/>
              <a:gd name="connsiteY14" fmla="*/ 88921 h 4140492"/>
              <a:gd name="connsiteX15" fmla="*/ 6334131 w 9766164"/>
              <a:gd name="connsiteY15" fmla="*/ 40097 h 4140492"/>
              <a:gd name="connsiteX0" fmla="*/ 6334131 w 9735159"/>
              <a:gd name="connsiteY0" fmla="*/ 43351 h 4143746"/>
              <a:gd name="connsiteX1" fmla="*/ 8936301 w 9735159"/>
              <a:gd name="connsiteY1" fmla="*/ 8630 h 4143746"/>
              <a:gd name="connsiteX2" fmla="*/ 9719033 w 9735159"/>
              <a:gd name="connsiteY2" fmla="*/ 106436 h 4143746"/>
              <a:gd name="connsiteX3" fmla="*/ 9675361 w 9735159"/>
              <a:gd name="connsiteY3" fmla="*/ 1615951 h 4143746"/>
              <a:gd name="connsiteX4" fmla="*/ 9667887 w 9735159"/>
              <a:gd name="connsiteY4" fmla="*/ 3598901 h 4143746"/>
              <a:gd name="connsiteX5" fmla="*/ 9156509 w 9735159"/>
              <a:gd name="connsiteY5" fmla="*/ 3641926 h 4143746"/>
              <a:gd name="connsiteX6" fmla="*/ 8374371 w 9735159"/>
              <a:gd name="connsiteY6" fmla="*/ 3660768 h 4143746"/>
              <a:gd name="connsiteX7" fmla="*/ 7989742 w 9735159"/>
              <a:gd name="connsiteY7" fmla="*/ 3665328 h 4143746"/>
              <a:gd name="connsiteX8" fmla="*/ 7623535 w 9735159"/>
              <a:gd name="connsiteY8" fmla="*/ 3897339 h 4143746"/>
              <a:gd name="connsiteX9" fmla="*/ 6891313 w 9735159"/>
              <a:gd name="connsiteY9" fmla="*/ 4143374 h 4143746"/>
              <a:gd name="connsiteX10" fmla="*/ 7160412 w 9735159"/>
              <a:gd name="connsiteY10" fmla="*/ 3634968 h 4143746"/>
              <a:gd name="connsiteX11" fmla="*/ 6219964 w 9735159"/>
              <a:gd name="connsiteY11" fmla="*/ 3656888 h 4143746"/>
              <a:gd name="connsiteX12" fmla="*/ 204518 w 9735159"/>
              <a:gd name="connsiteY12" fmla="*/ 3696774 h 4143746"/>
              <a:gd name="connsiteX13" fmla="*/ 45709 w 9735159"/>
              <a:gd name="connsiteY13" fmla="*/ 2195838 h 4143746"/>
              <a:gd name="connsiteX14" fmla="*/ 0 w 9735159"/>
              <a:gd name="connsiteY14" fmla="*/ 92175 h 4143746"/>
              <a:gd name="connsiteX15" fmla="*/ 6334131 w 9735159"/>
              <a:gd name="connsiteY15" fmla="*/ 43351 h 4143746"/>
              <a:gd name="connsiteX0" fmla="*/ 6334131 w 9735159"/>
              <a:gd name="connsiteY0" fmla="*/ 43351 h 4143746"/>
              <a:gd name="connsiteX1" fmla="*/ 8936301 w 9735159"/>
              <a:gd name="connsiteY1" fmla="*/ 8630 h 4143746"/>
              <a:gd name="connsiteX2" fmla="*/ 9719033 w 9735159"/>
              <a:gd name="connsiteY2" fmla="*/ 106436 h 4143746"/>
              <a:gd name="connsiteX3" fmla="*/ 9675361 w 9735159"/>
              <a:gd name="connsiteY3" fmla="*/ 1615951 h 4143746"/>
              <a:gd name="connsiteX4" fmla="*/ 9667887 w 9735159"/>
              <a:gd name="connsiteY4" fmla="*/ 3598901 h 4143746"/>
              <a:gd name="connsiteX5" fmla="*/ 9156509 w 9735159"/>
              <a:gd name="connsiteY5" fmla="*/ 3641926 h 4143746"/>
              <a:gd name="connsiteX6" fmla="*/ 8374371 w 9735159"/>
              <a:gd name="connsiteY6" fmla="*/ 3660768 h 4143746"/>
              <a:gd name="connsiteX7" fmla="*/ 7989742 w 9735159"/>
              <a:gd name="connsiteY7" fmla="*/ 3665328 h 4143746"/>
              <a:gd name="connsiteX8" fmla="*/ 7623535 w 9735159"/>
              <a:gd name="connsiteY8" fmla="*/ 3897338 h 4143746"/>
              <a:gd name="connsiteX9" fmla="*/ 6891313 w 9735159"/>
              <a:gd name="connsiteY9" fmla="*/ 4143374 h 4143746"/>
              <a:gd name="connsiteX10" fmla="*/ 7160412 w 9735159"/>
              <a:gd name="connsiteY10" fmla="*/ 3634968 h 4143746"/>
              <a:gd name="connsiteX11" fmla="*/ 6219964 w 9735159"/>
              <a:gd name="connsiteY11" fmla="*/ 3656888 h 4143746"/>
              <a:gd name="connsiteX12" fmla="*/ 204518 w 9735159"/>
              <a:gd name="connsiteY12" fmla="*/ 3696774 h 4143746"/>
              <a:gd name="connsiteX13" fmla="*/ 45709 w 9735159"/>
              <a:gd name="connsiteY13" fmla="*/ 2195838 h 4143746"/>
              <a:gd name="connsiteX14" fmla="*/ 0 w 9735159"/>
              <a:gd name="connsiteY14" fmla="*/ 92175 h 4143746"/>
              <a:gd name="connsiteX15" fmla="*/ 6334131 w 9735159"/>
              <a:gd name="connsiteY15" fmla="*/ 43351 h 4143746"/>
              <a:gd name="connsiteX0" fmla="*/ 6334131 w 9735159"/>
              <a:gd name="connsiteY0" fmla="*/ 43351 h 4143746"/>
              <a:gd name="connsiteX1" fmla="*/ 8936301 w 9735159"/>
              <a:gd name="connsiteY1" fmla="*/ 8630 h 4143746"/>
              <a:gd name="connsiteX2" fmla="*/ 9719033 w 9735159"/>
              <a:gd name="connsiteY2" fmla="*/ 106436 h 4143746"/>
              <a:gd name="connsiteX3" fmla="*/ 9675361 w 9735159"/>
              <a:gd name="connsiteY3" fmla="*/ 1615951 h 4143746"/>
              <a:gd name="connsiteX4" fmla="*/ 9667887 w 9735159"/>
              <a:gd name="connsiteY4" fmla="*/ 3598901 h 4143746"/>
              <a:gd name="connsiteX5" fmla="*/ 9156509 w 9735159"/>
              <a:gd name="connsiteY5" fmla="*/ 3641926 h 4143746"/>
              <a:gd name="connsiteX6" fmla="*/ 8374371 w 9735159"/>
              <a:gd name="connsiteY6" fmla="*/ 3660768 h 4143746"/>
              <a:gd name="connsiteX7" fmla="*/ 7989742 w 9735159"/>
              <a:gd name="connsiteY7" fmla="*/ 3665328 h 4143746"/>
              <a:gd name="connsiteX8" fmla="*/ 7623535 w 9735159"/>
              <a:gd name="connsiteY8" fmla="*/ 3897338 h 4143746"/>
              <a:gd name="connsiteX9" fmla="*/ 6891313 w 9735159"/>
              <a:gd name="connsiteY9" fmla="*/ 4143374 h 4143746"/>
              <a:gd name="connsiteX10" fmla="*/ 7160412 w 9735159"/>
              <a:gd name="connsiteY10" fmla="*/ 3634968 h 4143746"/>
              <a:gd name="connsiteX11" fmla="*/ 6219964 w 9735159"/>
              <a:gd name="connsiteY11" fmla="*/ 3656888 h 4143746"/>
              <a:gd name="connsiteX12" fmla="*/ 204518 w 9735159"/>
              <a:gd name="connsiteY12" fmla="*/ 3696774 h 4143746"/>
              <a:gd name="connsiteX13" fmla="*/ 45709 w 9735159"/>
              <a:gd name="connsiteY13" fmla="*/ 2195838 h 4143746"/>
              <a:gd name="connsiteX14" fmla="*/ 0 w 9735159"/>
              <a:gd name="connsiteY14" fmla="*/ 92175 h 4143746"/>
              <a:gd name="connsiteX15" fmla="*/ 6334131 w 9735159"/>
              <a:gd name="connsiteY15" fmla="*/ 43351 h 4143746"/>
              <a:gd name="connsiteX0" fmla="*/ 6334131 w 9735159"/>
              <a:gd name="connsiteY0" fmla="*/ 43351 h 4143746"/>
              <a:gd name="connsiteX1" fmla="*/ 8936301 w 9735159"/>
              <a:gd name="connsiteY1" fmla="*/ 8630 h 4143746"/>
              <a:gd name="connsiteX2" fmla="*/ 9719033 w 9735159"/>
              <a:gd name="connsiteY2" fmla="*/ 106436 h 4143746"/>
              <a:gd name="connsiteX3" fmla="*/ 9675361 w 9735159"/>
              <a:gd name="connsiteY3" fmla="*/ 1615951 h 4143746"/>
              <a:gd name="connsiteX4" fmla="*/ 9667887 w 9735159"/>
              <a:gd name="connsiteY4" fmla="*/ 3598901 h 4143746"/>
              <a:gd name="connsiteX5" fmla="*/ 9156509 w 9735159"/>
              <a:gd name="connsiteY5" fmla="*/ 3641926 h 4143746"/>
              <a:gd name="connsiteX6" fmla="*/ 8374371 w 9735159"/>
              <a:gd name="connsiteY6" fmla="*/ 3660768 h 4143746"/>
              <a:gd name="connsiteX7" fmla="*/ 7989742 w 9735159"/>
              <a:gd name="connsiteY7" fmla="*/ 3665328 h 4143746"/>
              <a:gd name="connsiteX8" fmla="*/ 7600804 w 9735159"/>
              <a:gd name="connsiteY8" fmla="*/ 3888418 h 4143746"/>
              <a:gd name="connsiteX9" fmla="*/ 6891313 w 9735159"/>
              <a:gd name="connsiteY9" fmla="*/ 4143374 h 4143746"/>
              <a:gd name="connsiteX10" fmla="*/ 7160412 w 9735159"/>
              <a:gd name="connsiteY10" fmla="*/ 3634968 h 4143746"/>
              <a:gd name="connsiteX11" fmla="*/ 6219964 w 9735159"/>
              <a:gd name="connsiteY11" fmla="*/ 3656888 h 4143746"/>
              <a:gd name="connsiteX12" fmla="*/ 204518 w 9735159"/>
              <a:gd name="connsiteY12" fmla="*/ 3696774 h 4143746"/>
              <a:gd name="connsiteX13" fmla="*/ 45709 w 9735159"/>
              <a:gd name="connsiteY13" fmla="*/ 2195838 h 4143746"/>
              <a:gd name="connsiteX14" fmla="*/ 0 w 9735159"/>
              <a:gd name="connsiteY14" fmla="*/ 92175 h 4143746"/>
              <a:gd name="connsiteX15" fmla="*/ 6334131 w 9735159"/>
              <a:gd name="connsiteY15" fmla="*/ 43351 h 4143746"/>
              <a:gd name="connsiteX0" fmla="*/ 6334131 w 9735159"/>
              <a:gd name="connsiteY0" fmla="*/ 43351 h 4170495"/>
              <a:gd name="connsiteX1" fmla="*/ 8936301 w 9735159"/>
              <a:gd name="connsiteY1" fmla="*/ 8630 h 4170495"/>
              <a:gd name="connsiteX2" fmla="*/ 9719033 w 9735159"/>
              <a:gd name="connsiteY2" fmla="*/ 106436 h 4170495"/>
              <a:gd name="connsiteX3" fmla="*/ 9675361 w 9735159"/>
              <a:gd name="connsiteY3" fmla="*/ 1615951 h 4170495"/>
              <a:gd name="connsiteX4" fmla="*/ 9667887 w 9735159"/>
              <a:gd name="connsiteY4" fmla="*/ 3598901 h 4170495"/>
              <a:gd name="connsiteX5" fmla="*/ 9156509 w 9735159"/>
              <a:gd name="connsiteY5" fmla="*/ 3641926 h 4170495"/>
              <a:gd name="connsiteX6" fmla="*/ 8374371 w 9735159"/>
              <a:gd name="connsiteY6" fmla="*/ 3660768 h 4170495"/>
              <a:gd name="connsiteX7" fmla="*/ 7989742 w 9735159"/>
              <a:gd name="connsiteY7" fmla="*/ 3665328 h 4170495"/>
              <a:gd name="connsiteX8" fmla="*/ 7600804 w 9735159"/>
              <a:gd name="connsiteY8" fmla="*/ 3888418 h 4170495"/>
              <a:gd name="connsiteX9" fmla="*/ 6898889 w 9735159"/>
              <a:gd name="connsiteY9" fmla="*/ 4170138 h 4170495"/>
              <a:gd name="connsiteX10" fmla="*/ 7160412 w 9735159"/>
              <a:gd name="connsiteY10" fmla="*/ 3634968 h 4170495"/>
              <a:gd name="connsiteX11" fmla="*/ 6219964 w 9735159"/>
              <a:gd name="connsiteY11" fmla="*/ 3656888 h 4170495"/>
              <a:gd name="connsiteX12" fmla="*/ 204518 w 9735159"/>
              <a:gd name="connsiteY12" fmla="*/ 3696774 h 4170495"/>
              <a:gd name="connsiteX13" fmla="*/ 45709 w 9735159"/>
              <a:gd name="connsiteY13" fmla="*/ 2195838 h 4170495"/>
              <a:gd name="connsiteX14" fmla="*/ 0 w 9735159"/>
              <a:gd name="connsiteY14" fmla="*/ 92175 h 4170495"/>
              <a:gd name="connsiteX15" fmla="*/ 6334131 w 9735159"/>
              <a:gd name="connsiteY15" fmla="*/ 43351 h 4170495"/>
              <a:gd name="connsiteX0" fmla="*/ 6334131 w 9735159"/>
              <a:gd name="connsiteY0" fmla="*/ 43351 h 4170493"/>
              <a:gd name="connsiteX1" fmla="*/ 8936301 w 9735159"/>
              <a:gd name="connsiteY1" fmla="*/ 8630 h 4170493"/>
              <a:gd name="connsiteX2" fmla="*/ 9719033 w 9735159"/>
              <a:gd name="connsiteY2" fmla="*/ 106436 h 4170493"/>
              <a:gd name="connsiteX3" fmla="*/ 9675361 w 9735159"/>
              <a:gd name="connsiteY3" fmla="*/ 1615951 h 4170493"/>
              <a:gd name="connsiteX4" fmla="*/ 9667887 w 9735159"/>
              <a:gd name="connsiteY4" fmla="*/ 3598901 h 4170493"/>
              <a:gd name="connsiteX5" fmla="*/ 9156509 w 9735159"/>
              <a:gd name="connsiteY5" fmla="*/ 3641926 h 4170493"/>
              <a:gd name="connsiteX6" fmla="*/ 8374371 w 9735159"/>
              <a:gd name="connsiteY6" fmla="*/ 3660768 h 4170493"/>
              <a:gd name="connsiteX7" fmla="*/ 7989742 w 9735159"/>
              <a:gd name="connsiteY7" fmla="*/ 3665328 h 4170493"/>
              <a:gd name="connsiteX8" fmla="*/ 7600804 w 9735159"/>
              <a:gd name="connsiteY8" fmla="*/ 3888418 h 4170493"/>
              <a:gd name="connsiteX9" fmla="*/ 6898889 w 9735159"/>
              <a:gd name="connsiteY9" fmla="*/ 4170138 h 4170493"/>
              <a:gd name="connsiteX10" fmla="*/ 7160412 w 9735159"/>
              <a:gd name="connsiteY10" fmla="*/ 3634968 h 4170493"/>
              <a:gd name="connsiteX11" fmla="*/ 6219964 w 9735159"/>
              <a:gd name="connsiteY11" fmla="*/ 3656888 h 4170493"/>
              <a:gd name="connsiteX12" fmla="*/ 204518 w 9735159"/>
              <a:gd name="connsiteY12" fmla="*/ 3696774 h 4170493"/>
              <a:gd name="connsiteX13" fmla="*/ 45709 w 9735159"/>
              <a:gd name="connsiteY13" fmla="*/ 2195838 h 4170493"/>
              <a:gd name="connsiteX14" fmla="*/ 0 w 9735159"/>
              <a:gd name="connsiteY14" fmla="*/ 92175 h 4170493"/>
              <a:gd name="connsiteX15" fmla="*/ 6334131 w 9735159"/>
              <a:gd name="connsiteY15" fmla="*/ 43351 h 4170493"/>
              <a:gd name="connsiteX0" fmla="*/ 6334131 w 9735159"/>
              <a:gd name="connsiteY0" fmla="*/ 43351 h 4170493"/>
              <a:gd name="connsiteX1" fmla="*/ 8936301 w 9735159"/>
              <a:gd name="connsiteY1" fmla="*/ 8630 h 4170493"/>
              <a:gd name="connsiteX2" fmla="*/ 9719033 w 9735159"/>
              <a:gd name="connsiteY2" fmla="*/ 106436 h 4170493"/>
              <a:gd name="connsiteX3" fmla="*/ 9675361 w 9735159"/>
              <a:gd name="connsiteY3" fmla="*/ 1615951 h 4170493"/>
              <a:gd name="connsiteX4" fmla="*/ 9667887 w 9735159"/>
              <a:gd name="connsiteY4" fmla="*/ 3598901 h 4170493"/>
              <a:gd name="connsiteX5" fmla="*/ 9156509 w 9735159"/>
              <a:gd name="connsiteY5" fmla="*/ 3641926 h 4170493"/>
              <a:gd name="connsiteX6" fmla="*/ 8374371 w 9735159"/>
              <a:gd name="connsiteY6" fmla="*/ 3660768 h 4170493"/>
              <a:gd name="connsiteX7" fmla="*/ 7989742 w 9735159"/>
              <a:gd name="connsiteY7" fmla="*/ 3665328 h 4170493"/>
              <a:gd name="connsiteX8" fmla="*/ 7600804 w 9735159"/>
              <a:gd name="connsiteY8" fmla="*/ 3888418 h 4170493"/>
              <a:gd name="connsiteX9" fmla="*/ 6898889 w 9735159"/>
              <a:gd name="connsiteY9" fmla="*/ 4170138 h 4170493"/>
              <a:gd name="connsiteX10" fmla="*/ 7122530 w 9735159"/>
              <a:gd name="connsiteY10" fmla="*/ 3634968 h 4170493"/>
              <a:gd name="connsiteX11" fmla="*/ 6219964 w 9735159"/>
              <a:gd name="connsiteY11" fmla="*/ 3656888 h 4170493"/>
              <a:gd name="connsiteX12" fmla="*/ 204518 w 9735159"/>
              <a:gd name="connsiteY12" fmla="*/ 3696774 h 4170493"/>
              <a:gd name="connsiteX13" fmla="*/ 45709 w 9735159"/>
              <a:gd name="connsiteY13" fmla="*/ 2195838 h 4170493"/>
              <a:gd name="connsiteX14" fmla="*/ 0 w 9735159"/>
              <a:gd name="connsiteY14" fmla="*/ 92175 h 4170493"/>
              <a:gd name="connsiteX15" fmla="*/ 6334131 w 9735159"/>
              <a:gd name="connsiteY15" fmla="*/ 43351 h 4170493"/>
              <a:gd name="connsiteX0" fmla="*/ 6334131 w 9735159"/>
              <a:gd name="connsiteY0" fmla="*/ 43351 h 4170457"/>
              <a:gd name="connsiteX1" fmla="*/ 8936301 w 9735159"/>
              <a:gd name="connsiteY1" fmla="*/ 8630 h 4170457"/>
              <a:gd name="connsiteX2" fmla="*/ 9719033 w 9735159"/>
              <a:gd name="connsiteY2" fmla="*/ 106436 h 4170457"/>
              <a:gd name="connsiteX3" fmla="*/ 9675361 w 9735159"/>
              <a:gd name="connsiteY3" fmla="*/ 1615951 h 4170457"/>
              <a:gd name="connsiteX4" fmla="*/ 9667887 w 9735159"/>
              <a:gd name="connsiteY4" fmla="*/ 3598901 h 4170457"/>
              <a:gd name="connsiteX5" fmla="*/ 9156509 w 9735159"/>
              <a:gd name="connsiteY5" fmla="*/ 3641926 h 4170457"/>
              <a:gd name="connsiteX6" fmla="*/ 8374371 w 9735159"/>
              <a:gd name="connsiteY6" fmla="*/ 3660768 h 4170457"/>
              <a:gd name="connsiteX7" fmla="*/ 7989742 w 9735159"/>
              <a:gd name="connsiteY7" fmla="*/ 3665328 h 4170457"/>
              <a:gd name="connsiteX8" fmla="*/ 7600804 w 9735159"/>
              <a:gd name="connsiteY8" fmla="*/ 3888418 h 4170457"/>
              <a:gd name="connsiteX9" fmla="*/ 6898889 w 9735159"/>
              <a:gd name="connsiteY9" fmla="*/ 4170138 h 4170457"/>
              <a:gd name="connsiteX10" fmla="*/ 7122530 w 9735159"/>
              <a:gd name="connsiteY10" fmla="*/ 3634968 h 4170457"/>
              <a:gd name="connsiteX11" fmla="*/ 6219964 w 9735159"/>
              <a:gd name="connsiteY11" fmla="*/ 3656888 h 4170457"/>
              <a:gd name="connsiteX12" fmla="*/ 204518 w 9735159"/>
              <a:gd name="connsiteY12" fmla="*/ 3696774 h 4170457"/>
              <a:gd name="connsiteX13" fmla="*/ 45709 w 9735159"/>
              <a:gd name="connsiteY13" fmla="*/ 2195838 h 4170457"/>
              <a:gd name="connsiteX14" fmla="*/ 0 w 9735159"/>
              <a:gd name="connsiteY14" fmla="*/ 92175 h 4170457"/>
              <a:gd name="connsiteX15" fmla="*/ 6334131 w 9735159"/>
              <a:gd name="connsiteY15" fmla="*/ 43351 h 4170457"/>
              <a:gd name="connsiteX0" fmla="*/ 6334131 w 9735159"/>
              <a:gd name="connsiteY0" fmla="*/ 43351 h 4170468"/>
              <a:gd name="connsiteX1" fmla="*/ 8936301 w 9735159"/>
              <a:gd name="connsiteY1" fmla="*/ 8630 h 4170468"/>
              <a:gd name="connsiteX2" fmla="*/ 9719033 w 9735159"/>
              <a:gd name="connsiteY2" fmla="*/ 106436 h 4170468"/>
              <a:gd name="connsiteX3" fmla="*/ 9675361 w 9735159"/>
              <a:gd name="connsiteY3" fmla="*/ 1615951 h 4170468"/>
              <a:gd name="connsiteX4" fmla="*/ 9667887 w 9735159"/>
              <a:gd name="connsiteY4" fmla="*/ 3598901 h 4170468"/>
              <a:gd name="connsiteX5" fmla="*/ 9156509 w 9735159"/>
              <a:gd name="connsiteY5" fmla="*/ 3641926 h 4170468"/>
              <a:gd name="connsiteX6" fmla="*/ 8374371 w 9735159"/>
              <a:gd name="connsiteY6" fmla="*/ 3660768 h 4170468"/>
              <a:gd name="connsiteX7" fmla="*/ 7989742 w 9735159"/>
              <a:gd name="connsiteY7" fmla="*/ 3665328 h 4170468"/>
              <a:gd name="connsiteX8" fmla="*/ 7600804 w 9735159"/>
              <a:gd name="connsiteY8" fmla="*/ 3888418 h 4170468"/>
              <a:gd name="connsiteX9" fmla="*/ 6898889 w 9735159"/>
              <a:gd name="connsiteY9" fmla="*/ 4170138 h 4170468"/>
              <a:gd name="connsiteX10" fmla="*/ 7122530 w 9735159"/>
              <a:gd name="connsiteY10" fmla="*/ 3652811 h 4170468"/>
              <a:gd name="connsiteX11" fmla="*/ 6219964 w 9735159"/>
              <a:gd name="connsiteY11" fmla="*/ 3656888 h 4170468"/>
              <a:gd name="connsiteX12" fmla="*/ 204518 w 9735159"/>
              <a:gd name="connsiteY12" fmla="*/ 3696774 h 4170468"/>
              <a:gd name="connsiteX13" fmla="*/ 45709 w 9735159"/>
              <a:gd name="connsiteY13" fmla="*/ 2195838 h 4170468"/>
              <a:gd name="connsiteX14" fmla="*/ 0 w 9735159"/>
              <a:gd name="connsiteY14" fmla="*/ 92175 h 4170468"/>
              <a:gd name="connsiteX15" fmla="*/ 6334131 w 9735159"/>
              <a:gd name="connsiteY15" fmla="*/ 43351 h 4170468"/>
              <a:gd name="connsiteX0" fmla="*/ 6334131 w 9735159"/>
              <a:gd name="connsiteY0" fmla="*/ 43351 h 4170460"/>
              <a:gd name="connsiteX1" fmla="*/ 8936301 w 9735159"/>
              <a:gd name="connsiteY1" fmla="*/ 8630 h 4170460"/>
              <a:gd name="connsiteX2" fmla="*/ 9719033 w 9735159"/>
              <a:gd name="connsiteY2" fmla="*/ 106436 h 4170460"/>
              <a:gd name="connsiteX3" fmla="*/ 9675361 w 9735159"/>
              <a:gd name="connsiteY3" fmla="*/ 1615951 h 4170460"/>
              <a:gd name="connsiteX4" fmla="*/ 9667887 w 9735159"/>
              <a:gd name="connsiteY4" fmla="*/ 3598901 h 4170460"/>
              <a:gd name="connsiteX5" fmla="*/ 9156509 w 9735159"/>
              <a:gd name="connsiteY5" fmla="*/ 3641926 h 4170460"/>
              <a:gd name="connsiteX6" fmla="*/ 8374371 w 9735159"/>
              <a:gd name="connsiteY6" fmla="*/ 3660768 h 4170460"/>
              <a:gd name="connsiteX7" fmla="*/ 7989742 w 9735159"/>
              <a:gd name="connsiteY7" fmla="*/ 3665328 h 4170460"/>
              <a:gd name="connsiteX8" fmla="*/ 7600804 w 9735159"/>
              <a:gd name="connsiteY8" fmla="*/ 3888418 h 4170460"/>
              <a:gd name="connsiteX9" fmla="*/ 6898889 w 9735159"/>
              <a:gd name="connsiteY9" fmla="*/ 4170138 h 4170460"/>
              <a:gd name="connsiteX10" fmla="*/ 7122530 w 9735159"/>
              <a:gd name="connsiteY10" fmla="*/ 3652811 h 4170460"/>
              <a:gd name="connsiteX11" fmla="*/ 6219964 w 9735159"/>
              <a:gd name="connsiteY11" fmla="*/ 3656888 h 4170460"/>
              <a:gd name="connsiteX12" fmla="*/ 204518 w 9735159"/>
              <a:gd name="connsiteY12" fmla="*/ 3696774 h 4170460"/>
              <a:gd name="connsiteX13" fmla="*/ 45709 w 9735159"/>
              <a:gd name="connsiteY13" fmla="*/ 2195838 h 4170460"/>
              <a:gd name="connsiteX14" fmla="*/ 0 w 9735159"/>
              <a:gd name="connsiteY14" fmla="*/ 92175 h 4170460"/>
              <a:gd name="connsiteX15" fmla="*/ 6334131 w 9735159"/>
              <a:gd name="connsiteY15" fmla="*/ 43351 h 4170460"/>
              <a:gd name="connsiteX0" fmla="*/ 6334131 w 9735569"/>
              <a:gd name="connsiteY0" fmla="*/ 34721 h 4161832"/>
              <a:gd name="connsiteX1" fmla="*/ 8936301 w 9735569"/>
              <a:gd name="connsiteY1" fmla="*/ 0 h 4161832"/>
              <a:gd name="connsiteX2" fmla="*/ 9719033 w 9735569"/>
              <a:gd name="connsiteY2" fmla="*/ 97806 h 4161832"/>
              <a:gd name="connsiteX3" fmla="*/ 9675361 w 9735569"/>
              <a:gd name="connsiteY3" fmla="*/ 1607321 h 4161832"/>
              <a:gd name="connsiteX4" fmla="*/ 9667887 w 9735569"/>
              <a:gd name="connsiteY4" fmla="*/ 3590271 h 4161832"/>
              <a:gd name="connsiteX5" fmla="*/ 9156509 w 9735569"/>
              <a:gd name="connsiteY5" fmla="*/ 3633296 h 4161832"/>
              <a:gd name="connsiteX6" fmla="*/ 8374371 w 9735569"/>
              <a:gd name="connsiteY6" fmla="*/ 3652138 h 4161832"/>
              <a:gd name="connsiteX7" fmla="*/ 7989742 w 9735569"/>
              <a:gd name="connsiteY7" fmla="*/ 3656698 h 4161832"/>
              <a:gd name="connsiteX8" fmla="*/ 7600804 w 9735569"/>
              <a:gd name="connsiteY8" fmla="*/ 3879788 h 4161832"/>
              <a:gd name="connsiteX9" fmla="*/ 6898889 w 9735569"/>
              <a:gd name="connsiteY9" fmla="*/ 4161508 h 4161832"/>
              <a:gd name="connsiteX10" fmla="*/ 7122530 w 9735569"/>
              <a:gd name="connsiteY10" fmla="*/ 3644181 h 4161832"/>
              <a:gd name="connsiteX11" fmla="*/ 6219964 w 9735569"/>
              <a:gd name="connsiteY11" fmla="*/ 3648258 h 4161832"/>
              <a:gd name="connsiteX12" fmla="*/ 204518 w 9735569"/>
              <a:gd name="connsiteY12" fmla="*/ 3688144 h 4161832"/>
              <a:gd name="connsiteX13" fmla="*/ 45709 w 9735569"/>
              <a:gd name="connsiteY13" fmla="*/ 2187208 h 4161832"/>
              <a:gd name="connsiteX14" fmla="*/ 0 w 9735569"/>
              <a:gd name="connsiteY14" fmla="*/ 83545 h 4161832"/>
              <a:gd name="connsiteX15" fmla="*/ 6334131 w 9735569"/>
              <a:gd name="connsiteY15" fmla="*/ 34721 h 4161832"/>
              <a:gd name="connsiteX0" fmla="*/ 6334131 w 9735571"/>
              <a:gd name="connsiteY0" fmla="*/ 34847 h 4161957"/>
              <a:gd name="connsiteX1" fmla="*/ 8936301 w 9735571"/>
              <a:gd name="connsiteY1" fmla="*/ 126 h 4161957"/>
              <a:gd name="connsiteX2" fmla="*/ 9719033 w 9735571"/>
              <a:gd name="connsiteY2" fmla="*/ 63914 h 4161957"/>
              <a:gd name="connsiteX3" fmla="*/ 9675361 w 9735571"/>
              <a:gd name="connsiteY3" fmla="*/ 1607447 h 4161957"/>
              <a:gd name="connsiteX4" fmla="*/ 9667887 w 9735571"/>
              <a:gd name="connsiteY4" fmla="*/ 3590397 h 4161957"/>
              <a:gd name="connsiteX5" fmla="*/ 9156509 w 9735571"/>
              <a:gd name="connsiteY5" fmla="*/ 3633422 h 4161957"/>
              <a:gd name="connsiteX6" fmla="*/ 8374371 w 9735571"/>
              <a:gd name="connsiteY6" fmla="*/ 3652264 h 4161957"/>
              <a:gd name="connsiteX7" fmla="*/ 7989742 w 9735571"/>
              <a:gd name="connsiteY7" fmla="*/ 3656824 h 4161957"/>
              <a:gd name="connsiteX8" fmla="*/ 7600804 w 9735571"/>
              <a:gd name="connsiteY8" fmla="*/ 3879914 h 4161957"/>
              <a:gd name="connsiteX9" fmla="*/ 6898889 w 9735571"/>
              <a:gd name="connsiteY9" fmla="*/ 4161634 h 4161957"/>
              <a:gd name="connsiteX10" fmla="*/ 7122530 w 9735571"/>
              <a:gd name="connsiteY10" fmla="*/ 3644307 h 4161957"/>
              <a:gd name="connsiteX11" fmla="*/ 6219964 w 9735571"/>
              <a:gd name="connsiteY11" fmla="*/ 3648384 h 4161957"/>
              <a:gd name="connsiteX12" fmla="*/ 204518 w 9735571"/>
              <a:gd name="connsiteY12" fmla="*/ 3688270 h 4161957"/>
              <a:gd name="connsiteX13" fmla="*/ 45709 w 9735571"/>
              <a:gd name="connsiteY13" fmla="*/ 2187334 h 4161957"/>
              <a:gd name="connsiteX14" fmla="*/ 0 w 9735571"/>
              <a:gd name="connsiteY14" fmla="*/ 83671 h 4161957"/>
              <a:gd name="connsiteX15" fmla="*/ 6334131 w 9735571"/>
              <a:gd name="connsiteY15" fmla="*/ 34847 h 4161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735571" h="4161957">
                <a:moveTo>
                  <a:pt x="6334131" y="34847"/>
                </a:moveTo>
                <a:lnTo>
                  <a:pt x="8936301" y="126"/>
                </a:lnTo>
                <a:cubicBezTo>
                  <a:pt x="9271851" y="20590"/>
                  <a:pt x="9695097" y="-41937"/>
                  <a:pt x="9719033" y="63914"/>
                </a:cubicBezTo>
                <a:cubicBezTo>
                  <a:pt x="9760421" y="246943"/>
                  <a:pt x="9715919" y="912445"/>
                  <a:pt x="9675361" y="1607447"/>
                </a:cubicBezTo>
                <a:cubicBezTo>
                  <a:pt x="9717308" y="2388528"/>
                  <a:pt x="9700128" y="3458296"/>
                  <a:pt x="9667887" y="3590397"/>
                </a:cubicBezTo>
                <a:cubicBezTo>
                  <a:pt x="9399226" y="3634530"/>
                  <a:pt x="9372095" y="3623111"/>
                  <a:pt x="9156509" y="3633422"/>
                </a:cubicBezTo>
                <a:cubicBezTo>
                  <a:pt x="8940923" y="3643733"/>
                  <a:pt x="8635084" y="3645983"/>
                  <a:pt x="8374371" y="3652264"/>
                </a:cubicBezTo>
                <a:lnTo>
                  <a:pt x="7989742" y="3656824"/>
                </a:lnTo>
                <a:cubicBezTo>
                  <a:pt x="7935350" y="3683432"/>
                  <a:pt x="7782613" y="3795779"/>
                  <a:pt x="7600804" y="3879914"/>
                </a:cubicBezTo>
                <a:cubicBezTo>
                  <a:pt x="7418995" y="3964049"/>
                  <a:pt x="7048510" y="4117972"/>
                  <a:pt x="6898889" y="4161634"/>
                </a:cubicBezTo>
                <a:cubicBezTo>
                  <a:pt x="6870957" y="4176696"/>
                  <a:pt x="7162366" y="3660940"/>
                  <a:pt x="7122530" y="3644307"/>
                </a:cubicBezTo>
                <a:cubicBezTo>
                  <a:pt x="7013155" y="3598640"/>
                  <a:pt x="7372966" y="3641057"/>
                  <a:pt x="6219964" y="3648384"/>
                </a:cubicBezTo>
                <a:cubicBezTo>
                  <a:pt x="5066962" y="3655711"/>
                  <a:pt x="2287881" y="3733612"/>
                  <a:pt x="204518" y="3688270"/>
                </a:cubicBezTo>
                <a:cubicBezTo>
                  <a:pt x="32964" y="3705998"/>
                  <a:pt x="59249" y="3542147"/>
                  <a:pt x="45709" y="2187334"/>
                </a:cubicBezTo>
                <a:cubicBezTo>
                  <a:pt x="31206" y="1629249"/>
                  <a:pt x="0" y="83671"/>
                  <a:pt x="0" y="83671"/>
                </a:cubicBezTo>
                <a:cubicBezTo>
                  <a:pt x="707119" y="37547"/>
                  <a:pt x="4222754" y="51122"/>
                  <a:pt x="6334131" y="34847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459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B20DF01A-DAD0-4D16-BEDE-ED085CCC3B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5" descr="Изображение выглядит как человек, синий&#10;&#10;Автоматически созданное описание">
            <a:extLst>
              <a:ext uri="{FF2B5EF4-FFF2-40B4-BE49-F238E27FC236}">
                <a16:creationId xmlns:a16="http://schemas.microsoft.com/office/drawing/2014/main" id="{5089EE9B-2A91-259F-7387-442C843BE6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17479" b="2"/>
          <a:stretch/>
        </p:blipFill>
        <p:spPr>
          <a:xfrm>
            <a:off x="357120" y="391301"/>
            <a:ext cx="7228864" cy="5847184"/>
          </a:xfrm>
          <a:custGeom>
            <a:avLst/>
            <a:gdLst/>
            <a:ahLst/>
            <a:cxnLst/>
            <a:rect l="l" t="t" r="r" b="b"/>
            <a:pathLst>
              <a:path w="7503702" h="6405387">
                <a:moveTo>
                  <a:pt x="526155" y="35"/>
                </a:moveTo>
                <a:cubicBezTo>
                  <a:pt x="696890" y="424"/>
                  <a:pt x="910822" y="4062"/>
                  <a:pt x="1101865" y="9135"/>
                </a:cubicBezTo>
                <a:lnTo>
                  <a:pt x="6538681" y="39665"/>
                </a:lnTo>
                <a:lnTo>
                  <a:pt x="7503702" y="68449"/>
                </a:lnTo>
                <a:lnTo>
                  <a:pt x="7503702" y="6373015"/>
                </a:lnTo>
                <a:lnTo>
                  <a:pt x="7349407" y="6372590"/>
                </a:lnTo>
                <a:cubicBezTo>
                  <a:pt x="5503660" y="6369608"/>
                  <a:pt x="2945004" y="6405387"/>
                  <a:pt x="1220576" y="6405387"/>
                </a:cubicBezTo>
                <a:cubicBezTo>
                  <a:pt x="732036" y="6374856"/>
                  <a:pt x="383078" y="6405388"/>
                  <a:pt x="48079" y="6374856"/>
                </a:cubicBezTo>
                <a:cubicBezTo>
                  <a:pt x="-54281" y="4308922"/>
                  <a:pt x="24815" y="1433916"/>
                  <a:pt x="117871" y="131259"/>
                </a:cubicBezTo>
                <a:cubicBezTo>
                  <a:pt x="125872" y="-28778"/>
                  <a:pt x="119241" y="23587"/>
                  <a:pt x="279761" y="3233"/>
                </a:cubicBezTo>
                <a:cubicBezTo>
                  <a:pt x="336825" y="737"/>
                  <a:pt x="423715" y="-199"/>
                  <a:pt x="526155" y="35"/>
                </a:cubicBezTo>
                <a:close/>
              </a:path>
            </a:pathLst>
          </a:custGeom>
        </p:spPr>
      </p:pic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99B7B539-E79B-44C5-8319-9CE01F87F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57119" y="391300"/>
            <a:ext cx="7228863" cy="5847183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80682" h="6405386">
                <a:moveTo>
                  <a:pt x="7142118" y="6405352"/>
                </a:moveTo>
                <a:cubicBezTo>
                  <a:pt x="6967357" y="6404963"/>
                  <a:pt x="6748379" y="6401325"/>
                  <a:pt x="6552830" y="6396252"/>
                </a:cubicBezTo>
                <a:lnTo>
                  <a:pt x="987782" y="6365722"/>
                </a:lnTo>
                <a:lnTo>
                  <a:pt x="0" y="6336938"/>
                </a:lnTo>
                <a:lnTo>
                  <a:pt x="0" y="32372"/>
                </a:lnTo>
                <a:lnTo>
                  <a:pt x="157934" y="32797"/>
                </a:lnTo>
                <a:cubicBezTo>
                  <a:pt x="2047215" y="35779"/>
                  <a:pt x="4666218" y="0"/>
                  <a:pt x="6431319" y="0"/>
                </a:cubicBezTo>
                <a:cubicBezTo>
                  <a:pt x="6931382" y="30531"/>
                  <a:pt x="7288570" y="-1"/>
                  <a:pt x="7631470" y="30531"/>
                </a:cubicBezTo>
                <a:cubicBezTo>
                  <a:pt x="7736245" y="2096465"/>
                  <a:pt x="7655283" y="4971471"/>
                  <a:pt x="7560032" y="6274128"/>
                </a:cubicBezTo>
                <a:cubicBezTo>
                  <a:pt x="7551842" y="6434165"/>
                  <a:pt x="7558630" y="6381800"/>
                  <a:pt x="7394324" y="6402154"/>
                </a:cubicBezTo>
                <a:cubicBezTo>
                  <a:pt x="7335914" y="6404650"/>
                  <a:pt x="7246975" y="6405586"/>
                  <a:pt x="7142118" y="6405352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1979858C-A26E-4B53-9728-5EC82E0E9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92712" flipH="1">
            <a:off x="6869718" y="475165"/>
            <a:ext cx="4895008" cy="5648873"/>
          </a:xfrm>
          <a:custGeom>
            <a:avLst/>
            <a:gdLst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872846 w 4877237"/>
              <a:gd name="connsiteY6" fmla="*/ 5198795 h 5641553"/>
              <a:gd name="connsiteX7" fmla="*/ 3581829 w 4877237"/>
              <a:gd name="connsiteY7" fmla="*/ 5221985 h 5641553"/>
              <a:gd name="connsiteX8" fmla="*/ 3570634 w 4877237"/>
              <a:gd name="connsiteY8" fmla="*/ 5225757 h 5641553"/>
              <a:gd name="connsiteX9" fmla="*/ 3515258 w 4877237"/>
              <a:gd name="connsiteY9" fmla="*/ 5243754 h 5641553"/>
              <a:gd name="connsiteX10" fmla="*/ 3510127 w 4877237"/>
              <a:gd name="connsiteY10" fmla="*/ 5288400 h 5641553"/>
              <a:gd name="connsiteX11" fmla="*/ 3658238 w 4877237"/>
              <a:gd name="connsiteY11" fmla="*/ 5641549 h 5641553"/>
              <a:gd name="connsiteX12" fmla="*/ 2845674 w 4877237"/>
              <a:gd name="connsiteY12" fmla="*/ 5290843 h 5641553"/>
              <a:gd name="connsiteX13" fmla="*/ 2820308 w 4877237"/>
              <a:gd name="connsiteY13" fmla="*/ 5261823 h 5641553"/>
              <a:gd name="connsiteX14" fmla="*/ 2722542 w 4877237"/>
              <a:gd name="connsiteY14" fmla="*/ 5265294 h 5641553"/>
              <a:gd name="connsiteX15" fmla="*/ 1770504 w 4877237"/>
              <a:gd name="connsiteY15" fmla="*/ 5261011 h 5641553"/>
              <a:gd name="connsiteX16" fmla="*/ 815940 w 4877237"/>
              <a:gd name="connsiteY16" fmla="*/ 5009663 h 5641553"/>
              <a:gd name="connsiteX17" fmla="*/ 117267 w 4877237"/>
              <a:gd name="connsiteY17" fmla="*/ 3779919 h 5641553"/>
              <a:gd name="connsiteX18" fmla="*/ 1702 w 4877237"/>
              <a:gd name="connsiteY18" fmla="*/ 1784971 h 5641553"/>
              <a:gd name="connsiteX19" fmla="*/ 336804 w 4877237"/>
              <a:gd name="connsiteY19" fmla="*/ 369690 h 5641553"/>
              <a:gd name="connsiteX20" fmla="*/ 1687022 w 4877237"/>
              <a:gd name="connsiteY20" fmla="*/ 50 h 5641553"/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872846 w 4877237"/>
              <a:gd name="connsiteY6" fmla="*/ 5198795 h 5641553"/>
              <a:gd name="connsiteX7" fmla="*/ 3581829 w 4877237"/>
              <a:gd name="connsiteY7" fmla="*/ 5221985 h 5641553"/>
              <a:gd name="connsiteX8" fmla="*/ 3515258 w 4877237"/>
              <a:gd name="connsiteY8" fmla="*/ 5243754 h 5641553"/>
              <a:gd name="connsiteX9" fmla="*/ 3510127 w 4877237"/>
              <a:gd name="connsiteY9" fmla="*/ 5288400 h 5641553"/>
              <a:gd name="connsiteX10" fmla="*/ 3658238 w 4877237"/>
              <a:gd name="connsiteY10" fmla="*/ 5641549 h 5641553"/>
              <a:gd name="connsiteX11" fmla="*/ 2845674 w 4877237"/>
              <a:gd name="connsiteY11" fmla="*/ 5290843 h 5641553"/>
              <a:gd name="connsiteX12" fmla="*/ 2820308 w 4877237"/>
              <a:gd name="connsiteY12" fmla="*/ 5261823 h 5641553"/>
              <a:gd name="connsiteX13" fmla="*/ 2722542 w 4877237"/>
              <a:gd name="connsiteY13" fmla="*/ 5265294 h 5641553"/>
              <a:gd name="connsiteX14" fmla="*/ 1770504 w 4877237"/>
              <a:gd name="connsiteY14" fmla="*/ 5261011 h 5641553"/>
              <a:gd name="connsiteX15" fmla="*/ 815940 w 4877237"/>
              <a:gd name="connsiteY15" fmla="*/ 5009663 h 5641553"/>
              <a:gd name="connsiteX16" fmla="*/ 117267 w 4877237"/>
              <a:gd name="connsiteY16" fmla="*/ 3779919 h 5641553"/>
              <a:gd name="connsiteX17" fmla="*/ 1702 w 4877237"/>
              <a:gd name="connsiteY17" fmla="*/ 1784971 h 5641553"/>
              <a:gd name="connsiteX18" fmla="*/ 336804 w 4877237"/>
              <a:gd name="connsiteY18" fmla="*/ 369690 h 5641553"/>
              <a:gd name="connsiteX19" fmla="*/ 1687022 w 4877237"/>
              <a:gd name="connsiteY19" fmla="*/ 50 h 5641553"/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872846 w 4877237"/>
              <a:gd name="connsiteY6" fmla="*/ 5198795 h 5641553"/>
              <a:gd name="connsiteX7" fmla="*/ 3515258 w 4877237"/>
              <a:gd name="connsiteY7" fmla="*/ 5243754 h 5641553"/>
              <a:gd name="connsiteX8" fmla="*/ 3510127 w 4877237"/>
              <a:gd name="connsiteY8" fmla="*/ 5288400 h 5641553"/>
              <a:gd name="connsiteX9" fmla="*/ 3658238 w 4877237"/>
              <a:gd name="connsiteY9" fmla="*/ 5641549 h 5641553"/>
              <a:gd name="connsiteX10" fmla="*/ 2845674 w 4877237"/>
              <a:gd name="connsiteY10" fmla="*/ 5290843 h 5641553"/>
              <a:gd name="connsiteX11" fmla="*/ 2820308 w 4877237"/>
              <a:gd name="connsiteY11" fmla="*/ 5261823 h 5641553"/>
              <a:gd name="connsiteX12" fmla="*/ 2722542 w 4877237"/>
              <a:gd name="connsiteY12" fmla="*/ 5265294 h 5641553"/>
              <a:gd name="connsiteX13" fmla="*/ 1770504 w 4877237"/>
              <a:gd name="connsiteY13" fmla="*/ 5261011 h 5641553"/>
              <a:gd name="connsiteX14" fmla="*/ 815940 w 4877237"/>
              <a:gd name="connsiteY14" fmla="*/ 5009663 h 5641553"/>
              <a:gd name="connsiteX15" fmla="*/ 117267 w 4877237"/>
              <a:gd name="connsiteY15" fmla="*/ 3779919 h 5641553"/>
              <a:gd name="connsiteX16" fmla="*/ 1702 w 4877237"/>
              <a:gd name="connsiteY16" fmla="*/ 1784971 h 5641553"/>
              <a:gd name="connsiteX17" fmla="*/ 336804 w 4877237"/>
              <a:gd name="connsiteY17" fmla="*/ 369690 h 5641553"/>
              <a:gd name="connsiteX18" fmla="*/ 1687022 w 4877237"/>
              <a:gd name="connsiteY18" fmla="*/ 50 h 5641553"/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515258 w 4877237"/>
              <a:gd name="connsiteY6" fmla="*/ 5243754 h 5641553"/>
              <a:gd name="connsiteX7" fmla="*/ 3510127 w 4877237"/>
              <a:gd name="connsiteY7" fmla="*/ 5288400 h 5641553"/>
              <a:gd name="connsiteX8" fmla="*/ 3658238 w 4877237"/>
              <a:gd name="connsiteY8" fmla="*/ 5641549 h 5641553"/>
              <a:gd name="connsiteX9" fmla="*/ 2845674 w 4877237"/>
              <a:gd name="connsiteY9" fmla="*/ 5290843 h 5641553"/>
              <a:gd name="connsiteX10" fmla="*/ 2820308 w 4877237"/>
              <a:gd name="connsiteY10" fmla="*/ 5261823 h 5641553"/>
              <a:gd name="connsiteX11" fmla="*/ 2722542 w 4877237"/>
              <a:gd name="connsiteY11" fmla="*/ 5265294 h 5641553"/>
              <a:gd name="connsiteX12" fmla="*/ 1770504 w 4877237"/>
              <a:gd name="connsiteY12" fmla="*/ 5261011 h 5641553"/>
              <a:gd name="connsiteX13" fmla="*/ 815940 w 4877237"/>
              <a:gd name="connsiteY13" fmla="*/ 5009663 h 5641553"/>
              <a:gd name="connsiteX14" fmla="*/ 117267 w 4877237"/>
              <a:gd name="connsiteY14" fmla="*/ 3779919 h 5641553"/>
              <a:gd name="connsiteX15" fmla="*/ 1702 w 4877237"/>
              <a:gd name="connsiteY15" fmla="*/ 1784971 h 5641553"/>
              <a:gd name="connsiteX16" fmla="*/ 336804 w 4877237"/>
              <a:gd name="connsiteY16" fmla="*/ 369690 h 5641553"/>
              <a:gd name="connsiteX17" fmla="*/ 1687022 w 4877237"/>
              <a:gd name="connsiteY17" fmla="*/ 50 h 564155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2722039 w 4876734"/>
              <a:gd name="connsiteY11" fmla="*/ 5272614 h 5648873"/>
              <a:gd name="connsiteX12" fmla="*/ 1770001 w 4876734"/>
              <a:gd name="connsiteY12" fmla="*/ 5268331 h 5648873"/>
              <a:gd name="connsiteX13" fmla="*/ 815437 w 4876734"/>
              <a:gd name="connsiteY13" fmla="*/ 5016983 h 5648873"/>
              <a:gd name="connsiteX14" fmla="*/ 116764 w 4876734"/>
              <a:gd name="connsiteY14" fmla="*/ 3787239 h 5648873"/>
              <a:gd name="connsiteX15" fmla="*/ 1199 w 4876734"/>
              <a:gd name="connsiteY15" fmla="*/ 1792291 h 5648873"/>
              <a:gd name="connsiteX16" fmla="*/ 445748 w 4876734"/>
              <a:gd name="connsiteY16" fmla="*/ 411323 h 5648873"/>
              <a:gd name="connsiteX17" fmla="*/ 1686519 w 4876734"/>
              <a:gd name="connsiteY17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2722039 w 4876734"/>
              <a:gd name="connsiteY11" fmla="*/ 5272614 h 5648873"/>
              <a:gd name="connsiteX12" fmla="*/ 1770001 w 4876734"/>
              <a:gd name="connsiteY12" fmla="*/ 5268331 h 5648873"/>
              <a:gd name="connsiteX13" fmla="*/ 815437 w 4876734"/>
              <a:gd name="connsiteY13" fmla="*/ 5016983 h 5648873"/>
              <a:gd name="connsiteX14" fmla="*/ 91972 w 4876734"/>
              <a:gd name="connsiteY14" fmla="*/ 3785123 h 5648873"/>
              <a:gd name="connsiteX15" fmla="*/ 1199 w 4876734"/>
              <a:gd name="connsiteY15" fmla="*/ 1792291 h 5648873"/>
              <a:gd name="connsiteX16" fmla="*/ 445748 w 4876734"/>
              <a:gd name="connsiteY16" fmla="*/ 411323 h 5648873"/>
              <a:gd name="connsiteX17" fmla="*/ 1686519 w 4876734"/>
              <a:gd name="connsiteY17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2722039 w 4876734"/>
              <a:gd name="connsiteY11" fmla="*/ 5272614 h 5648873"/>
              <a:gd name="connsiteX12" fmla="*/ 1770001 w 4876734"/>
              <a:gd name="connsiteY12" fmla="*/ 5268331 h 5648873"/>
              <a:gd name="connsiteX13" fmla="*/ 815437 w 4876734"/>
              <a:gd name="connsiteY13" fmla="*/ 5016983 h 5648873"/>
              <a:gd name="connsiteX14" fmla="*/ 91972 w 4876734"/>
              <a:gd name="connsiteY14" fmla="*/ 3785123 h 5648873"/>
              <a:gd name="connsiteX15" fmla="*/ 1199 w 4876734"/>
              <a:gd name="connsiteY15" fmla="*/ 1792291 h 5648873"/>
              <a:gd name="connsiteX16" fmla="*/ 445748 w 4876734"/>
              <a:gd name="connsiteY16" fmla="*/ 411323 h 5648873"/>
              <a:gd name="connsiteX17" fmla="*/ 1686519 w 4876734"/>
              <a:gd name="connsiteY17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2722039 w 4876734"/>
              <a:gd name="connsiteY11" fmla="*/ 5272614 h 5648873"/>
              <a:gd name="connsiteX12" fmla="*/ 1770001 w 4876734"/>
              <a:gd name="connsiteY12" fmla="*/ 5268331 h 5648873"/>
              <a:gd name="connsiteX13" fmla="*/ 815437 w 4876734"/>
              <a:gd name="connsiteY13" fmla="*/ 5016983 h 5648873"/>
              <a:gd name="connsiteX14" fmla="*/ 91972 w 4876734"/>
              <a:gd name="connsiteY14" fmla="*/ 3785123 h 5648873"/>
              <a:gd name="connsiteX15" fmla="*/ 1199 w 4876734"/>
              <a:gd name="connsiteY15" fmla="*/ 1792291 h 5648873"/>
              <a:gd name="connsiteX16" fmla="*/ 445748 w 4876734"/>
              <a:gd name="connsiteY16" fmla="*/ 411323 h 5648873"/>
              <a:gd name="connsiteX17" fmla="*/ 1686519 w 4876734"/>
              <a:gd name="connsiteY17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1770001 w 4876734"/>
              <a:gd name="connsiteY11" fmla="*/ 5268331 h 5648873"/>
              <a:gd name="connsiteX12" fmla="*/ 815437 w 4876734"/>
              <a:gd name="connsiteY12" fmla="*/ 5016983 h 5648873"/>
              <a:gd name="connsiteX13" fmla="*/ 91972 w 4876734"/>
              <a:gd name="connsiteY13" fmla="*/ 3785123 h 5648873"/>
              <a:gd name="connsiteX14" fmla="*/ 1199 w 4876734"/>
              <a:gd name="connsiteY14" fmla="*/ 1792291 h 5648873"/>
              <a:gd name="connsiteX15" fmla="*/ 445748 w 4876734"/>
              <a:gd name="connsiteY15" fmla="*/ 411323 h 5648873"/>
              <a:gd name="connsiteX16" fmla="*/ 1686519 w 4876734"/>
              <a:gd name="connsiteY16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1868109 w 4876734"/>
              <a:gd name="connsiteY11" fmla="*/ 5289191 h 5648873"/>
              <a:gd name="connsiteX12" fmla="*/ 815437 w 4876734"/>
              <a:gd name="connsiteY12" fmla="*/ 5016983 h 5648873"/>
              <a:gd name="connsiteX13" fmla="*/ 91972 w 4876734"/>
              <a:gd name="connsiteY13" fmla="*/ 3785123 h 5648873"/>
              <a:gd name="connsiteX14" fmla="*/ 1199 w 4876734"/>
              <a:gd name="connsiteY14" fmla="*/ 1792291 h 5648873"/>
              <a:gd name="connsiteX15" fmla="*/ 445748 w 4876734"/>
              <a:gd name="connsiteY15" fmla="*/ 411323 h 5648873"/>
              <a:gd name="connsiteX16" fmla="*/ 1686519 w 4876734"/>
              <a:gd name="connsiteY16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1868109 w 4876734"/>
              <a:gd name="connsiteY11" fmla="*/ 5289191 h 5648873"/>
              <a:gd name="connsiteX12" fmla="*/ 808332 w 4876734"/>
              <a:gd name="connsiteY12" fmla="*/ 4953947 h 5648873"/>
              <a:gd name="connsiteX13" fmla="*/ 91972 w 4876734"/>
              <a:gd name="connsiteY13" fmla="*/ 3785123 h 5648873"/>
              <a:gd name="connsiteX14" fmla="*/ 1199 w 4876734"/>
              <a:gd name="connsiteY14" fmla="*/ 1792291 h 5648873"/>
              <a:gd name="connsiteX15" fmla="*/ 445748 w 4876734"/>
              <a:gd name="connsiteY15" fmla="*/ 411323 h 5648873"/>
              <a:gd name="connsiteX16" fmla="*/ 1686519 w 4876734"/>
              <a:gd name="connsiteY16" fmla="*/ 7370 h 5648873"/>
              <a:gd name="connsiteX0" fmla="*/ 1686519 w 4895008"/>
              <a:gd name="connsiteY0" fmla="*/ 7370 h 5648873"/>
              <a:gd name="connsiteX1" fmla="*/ 3318681 w 4895008"/>
              <a:gd name="connsiteY1" fmla="*/ 170365 h 5648873"/>
              <a:gd name="connsiteX2" fmla="*/ 4548748 w 4895008"/>
              <a:gd name="connsiteY2" fmla="*/ 751552 h 5648873"/>
              <a:gd name="connsiteX3" fmla="*/ 4808142 w 4895008"/>
              <a:gd name="connsiteY3" fmla="*/ 1668523 h 5648873"/>
              <a:gd name="connsiteX4" fmla="*/ 4706317 w 4895008"/>
              <a:gd name="connsiteY4" fmla="*/ 4248850 h 5648873"/>
              <a:gd name="connsiteX5" fmla="*/ 3514755 w 4895008"/>
              <a:gd name="connsiteY5" fmla="*/ 5251074 h 5648873"/>
              <a:gd name="connsiteX6" fmla="*/ 3509624 w 4895008"/>
              <a:gd name="connsiteY6" fmla="*/ 5295720 h 5648873"/>
              <a:gd name="connsiteX7" fmla="*/ 3657735 w 4895008"/>
              <a:gd name="connsiteY7" fmla="*/ 5648869 h 5648873"/>
              <a:gd name="connsiteX8" fmla="*/ 2845171 w 4895008"/>
              <a:gd name="connsiteY8" fmla="*/ 5298163 h 5648873"/>
              <a:gd name="connsiteX9" fmla="*/ 2819805 w 4895008"/>
              <a:gd name="connsiteY9" fmla="*/ 5269143 h 5648873"/>
              <a:gd name="connsiteX10" fmla="*/ 1868109 w 4895008"/>
              <a:gd name="connsiteY10" fmla="*/ 5289191 h 5648873"/>
              <a:gd name="connsiteX11" fmla="*/ 808332 w 4895008"/>
              <a:gd name="connsiteY11" fmla="*/ 4953947 h 5648873"/>
              <a:gd name="connsiteX12" fmla="*/ 91972 w 4895008"/>
              <a:gd name="connsiteY12" fmla="*/ 3785123 h 5648873"/>
              <a:gd name="connsiteX13" fmla="*/ 1199 w 4895008"/>
              <a:gd name="connsiteY13" fmla="*/ 1792291 h 5648873"/>
              <a:gd name="connsiteX14" fmla="*/ 445748 w 4895008"/>
              <a:gd name="connsiteY14" fmla="*/ 411323 h 5648873"/>
              <a:gd name="connsiteX15" fmla="*/ 1686519 w 4895008"/>
              <a:gd name="connsiteY15" fmla="*/ 7370 h 5648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95008" h="5648873">
                <a:moveTo>
                  <a:pt x="1686519" y="7370"/>
                </a:moveTo>
                <a:cubicBezTo>
                  <a:pt x="2165341" y="-32790"/>
                  <a:pt x="2948273" y="101042"/>
                  <a:pt x="3318681" y="170365"/>
                </a:cubicBezTo>
                <a:cubicBezTo>
                  <a:pt x="4323032" y="354108"/>
                  <a:pt x="4382005" y="411920"/>
                  <a:pt x="4548748" y="751552"/>
                </a:cubicBezTo>
                <a:cubicBezTo>
                  <a:pt x="4697049" y="1163453"/>
                  <a:pt x="4708493" y="1199701"/>
                  <a:pt x="4808142" y="1668523"/>
                </a:cubicBezTo>
                <a:cubicBezTo>
                  <a:pt x="4948374" y="2755090"/>
                  <a:pt x="4921881" y="3651758"/>
                  <a:pt x="4706317" y="4248850"/>
                </a:cubicBezTo>
                <a:cubicBezTo>
                  <a:pt x="4490753" y="4845942"/>
                  <a:pt x="3714204" y="5076596"/>
                  <a:pt x="3514755" y="5251074"/>
                </a:cubicBezTo>
                <a:lnTo>
                  <a:pt x="3509624" y="5295720"/>
                </a:lnTo>
                <a:cubicBezTo>
                  <a:pt x="3554663" y="5575558"/>
                  <a:pt x="3702470" y="5648392"/>
                  <a:pt x="3657735" y="5648869"/>
                </a:cubicBezTo>
                <a:cubicBezTo>
                  <a:pt x="3549823" y="5650021"/>
                  <a:pt x="3002334" y="5450329"/>
                  <a:pt x="2845171" y="5298163"/>
                </a:cubicBezTo>
                <a:lnTo>
                  <a:pt x="2819805" y="5269143"/>
                </a:lnTo>
                <a:cubicBezTo>
                  <a:pt x="2502573" y="5275826"/>
                  <a:pt x="2203354" y="5341724"/>
                  <a:pt x="1868109" y="5289191"/>
                </a:cubicBezTo>
                <a:cubicBezTo>
                  <a:pt x="1532864" y="5236658"/>
                  <a:pt x="1104355" y="5204625"/>
                  <a:pt x="808332" y="4953947"/>
                </a:cubicBezTo>
                <a:cubicBezTo>
                  <a:pt x="512309" y="4703269"/>
                  <a:pt x="308594" y="4469411"/>
                  <a:pt x="91972" y="3785123"/>
                </a:cubicBezTo>
                <a:cubicBezTo>
                  <a:pt x="-34378" y="3125130"/>
                  <a:pt x="8985" y="2549529"/>
                  <a:pt x="1199" y="1792291"/>
                </a:cubicBezTo>
                <a:cubicBezTo>
                  <a:pt x="-23043" y="890799"/>
                  <a:pt x="327087" y="612546"/>
                  <a:pt x="445748" y="411323"/>
                </a:cubicBezTo>
                <a:cubicBezTo>
                  <a:pt x="628194" y="125556"/>
                  <a:pt x="1207697" y="47530"/>
                  <a:pt x="1686519" y="7370"/>
                </a:cubicBezTo>
                <a:close/>
              </a:path>
            </a:pathLst>
          </a:cu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3F73B9C9-A160-4E92-89A0-667A53CD7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92712" flipH="1">
            <a:off x="6891488" y="428517"/>
            <a:ext cx="4895008" cy="5648873"/>
          </a:xfrm>
          <a:custGeom>
            <a:avLst/>
            <a:gdLst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872846 w 4877237"/>
              <a:gd name="connsiteY6" fmla="*/ 5198795 h 5641553"/>
              <a:gd name="connsiteX7" fmla="*/ 3581829 w 4877237"/>
              <a:gd name="connsiteY7" fmla="*/ 5221985 h 5641553"/>
              <a:gd name="connsiteX8" fmla="*/ 3570634 w 4877237"/>
              <a:gd name="connsiteY8" fmla="*/ 5225757 h 5641553"/>
              <a:gd name="connsiteX9" fmla="*/ 3515258 w 4877237"/>
              <a:gd name="connsiteY9" fmla="*/ 5243754 h 5641553"/>
              <a:gd name="connsiteX10" fmla="*/ 3510127 w 4877237"/>
              <a:gd name="connsiteY10" fmla="*/ 5288400 h 5641553"/>
              <a:gd name="connsiteX11" fmla="*/ 3658238 w 4877237"/>
              <a:gd name="connsiteY11" fmla="*/ 5641549 h 5641553"/>
              <a:gd name="connsiteX12" fmla="*/ 2845674 w 4877237"/>
              <a:gd name="connsiteY12" fmla="*/ 5290843 h 5641553"/>
              <a:gd name="connsiteX13" fmla="*/ 2820308 w 4877237"/>
              <a:gd name="connsiteY13" fmla="*/ 5261823 h 5641553"/>
              <a:gd name="connsiteX14" fmla="*/ 2722542 w 4877237"/>
              <a:gd name="connsiteY14" fmla="*/ 5265294 h 5641553"/>
              <a:gd name="connsiteX15" fmla="*/ 1770504 w 4877237"/>
              <a:gd name="connsiteY15" fmla="*/ 5261011 h 5641553"/>
              <a:gd name="connsiteX16" fmla="*/ 815940 w 4877237"/>
              <a:gd name="connsiteY16" fmla="*/ 5009663 h 5641553"/>
              <a:gd name="connsiteX17" fmla="*/ 117267 w 4877237"/>
              <a:gd name="connsiteY17" fmla="*/ 3779919 h 5641553"/>
              <a:gd name="connsiteX18" fmla="*/ 1702 w 4877237"/>
              <a:gd name="connsiteY18" fmla="*/ 1784971 h 5641553"/>
              <a:gd name="connsiteX19" fmla="*/ 336804 w 4877237"/>
              <a:gd name="connsiteY19" fmla="*/ 369690 h 5641553"/>
              <a:gd name="connsiteX20" fmla="*/ 1687022 w 4877237"/>
              <a:gd name="connsiteY20" fmla="*/ 50 h 5641553"/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872846 w 4877237"/>
              <a:gd name="connsiteY6" fmla="*/ 5198795 h 5641553"/>
              <a:gd name="connsiteX7" fmla="*/ 3581829 w 4877237"/>
              <a:gd name="connsiteY7" fmla="*/ 5221985 h 5641553"/>
              <a:gd name="connsiteX8" fmla="*/ 3515258 w 4877237"/>
              <a:gd name="connsiteY8" fmla="*/ 5243754 h 5641553"/>
              <a:gd name="connsiteX9" fmla="*/ 3510127 w 4877237"/>
              <a:gd name="connsiteY9" fmla="*/ 5288400 h 5641553"/>
              <a:gd name="connsiteX10" fmla="*/ 3658238 w 4877237"/>
              <a:gd name="connsiteY10" fmla="*/ 5641549 h 5641553"/>
              <a:gd name="connsiteX11" fmla="*/ 2845674 w 4877237"/>
              <a:gd name="connsiteY11" fmla="*/ 5290843 h 5641553"/>
              <a:gd name="connsiteX12" fmla="*/ 2820308 w 4877237"/>
              <a:gd name="connsiteY12" fmla="*/ 5261823 h 5641553"/>
              <a:gd name="connsiteX13" fmla="*/ 2722542 w 4877237"/>
              <a:gd name="connsiteY13" fmla="*/ 5265294 h 5641553"/>
              <a:gd name="connsiteX14" fmla="*/ 1770504 w 4877237"/>
              <a:gd name="connsiteY14" fmla="*/ 5261011 h 5641553"/>
              <a:gd name="connsiteX15" fmla="*/ 815940 w 4877237"/>
              <a:gd name="connsiteY15" fmla="*/ 5009663 h 5641553"/>
              <a:gd name="connsiteX16" fmla="*/ 117267 w 4877237"/>
              <a:gd name="connsiteY16" fmla="*/ 3779919 h 5641553"/>
              <a:gd name="connsiteX17" fmla="*/ 1702 w 4877237"/>
              <a:gd name="connsiteY17" fmla="*/ 1784971 h 5641553"/>
              <a:gd name="connsiteX18" fmla="*/ 336804 w 4877237"/>
              <a:gd name="connsiteY18" fmla="*/ 369690 h 5641553"/>
              <a:gd name="connsiteX19" fmla="*/ 1687022 w 4877237"/>
              <a:gd name="connsiteY19" fmla="*/ 50 h 5641553"/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872846 w 4877237"/>
              <a:gd name="connsiteY6" fmla="*/ 5198795 h 5641553"/>
              <a:gd name="connsiteX7" fmla="*/ 3515258 w 4877237"/>
              <a:gd name="connsiteY7" fmla="*/ 5243754 h 5641553"/>
              <a:gd name="connsiteX8" fmla="*/ 3510127 w 4877237"/>
              <a:gd name="connsiteY8" fmla="*/ 5288400 h 5641553"/>
              <a:gd name="connsiteX9" fmla="*/ 3658238 w 4877237"/>
              <a:gd name="connsiteY9" fmla="*/ 5641549 h 5641553"/>
              <a:gd name="connsiteX10" fmla="*/ 2845674 w 4877237"/>
              <a:gd name="connsiteY10" fmla="*/ 5290843 h 5641553"/>
              <a:gd name="connsiteX11" fmla="*/ 2820308 w 4877237"/>
              <a:gd name="connsiteY11" fmla="*/ 5261823 h 5641553"/>
              <a:gd name="connsiteX12" fmla="*/ 2722542 w 4877237"/>
              <a:gd name="connsiteY12" fmla="*/ 5265294 h 5641553"/>
              <a:gd name="connsiteX13" fmla="*/ 1770504 w 4877237"/>
              <a:gd name="connsiteY13" fmla="*/ 5261011 h 5641553"/>
              <a:gd name="connsiteX14" fmla="*/ 815940 w 4877237"/>
              <a:gd name="connsiteY14" fmla="*/ 5009663 h 5641553"/>
              <a:gd name="connsiteX15" fmla="*/ 117267 w 4877237"/>
              <a:gd name="connsiteY15" fmla="*/ 3779919 h 5641553"/>
              <a:gd name="connsiteX16" fmla="*/ 1702 w 4877237"/>
              <a:gd name="connsiteY16" fmla="*/ 1784971 h 5641553"/>
              <a:gd name="connsiteX17" fmla="*/ 336804 w 4877237"/>
              <a:gd name="connsiteY17" fmla="*/ 369690 h 5641553"/>
              <a:gd name="connsiteX18" fmla="*/ 1687022 w 4877237"/>
              <a:gd name="connsiteY18" fmla="*/ 50 h 5641553"/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515258 w 4877237"/>
              <a:gd name="connsiteY6" fmla="*/ 5243754 h 5641553"/>
              <a:gd name="connsiteX7" fmla="*/ 3510127 w 4877237"/>
              <a:gd name="connsiteY7" fmla="*/ 5288400 h 5641553"/>
              <a:gd name="connsiteX8" fmla="*/ 3658238 w 4877237"/>
              <a:gd name="connsiteY8" fmla="*/ 5641549 h 5641553"/>
              <a:gd name="connsiteX9" fmla="*/ 2845674 w 4877237"/>
              <a:gd name="connsiteY9" fmla="*/ 5290843 h 5641553"/>
              <a:gd name="connsiteX10" fmla="*/ 2820308 w 4877237"/>
              <a:gd name="connsiteY10" fmla="*/ 5261823 h 5641553"/>
              <a:gd name="connsiteX11" fmla="*/ 2722542 w 4877237"/>
              <a:gd name="connsiteY11" fmla="*/ 5265294 h 5641553"/>
              <a:gd name="connsiteX12" fmla="*/ 1770504 w 4877237"/>
              <a:gd name="connsiteY12" fmla="*/ 5261011 h 5641553"/>
              <a:gd name="connsiteX13" fmla="*/ 815940 w 4877237"/>
              <a:gd name="connsiteY13" fmla="*/ 5009663 h 5641553"/>
              <a:gd name="connsiteX14" fmla="*/ 117267 w 4877237"/>
              <a:gd name="connsiteY14" fmla="*/ 3779919 h 5641553"/>
              <a:gd name="connsiteX15" fmla="*/ 1702 w 4877237"/>
              <a:gd name="connsiteY15" fmla="*/ 1784971 h 5641553"/>
              <a:gd name="connsiteX16" fmla="*/ 336804 w 4877237"/>
              <a:gd name="connsiteY16" fmla="*/ 369690 h 5641553"/>
              <a:gd name="connsiteX17" fmla="*/ 1687022 w 4877237"/>
              <a:gd name="connsiteY17" fmla="*/ 50 h 564155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2722039 w 4876734"/>
              <a:gd name="connsiteY11" fmla="*/ 5272614 h 5648873"/>
              <a:gd name="connsiteX12" fmla="*/ 1770001 w 4876734"/>
              <a:gd name="connsiteY12" fmla="*/ 5268331 h 5648873"/>
              <a:gd name="connsiteX13" fmla="*/ 815437 w 4876734"/>
              <a:gd name="connsiteY13" fmla="*/ 5016983 h 5648873"/>
              <a:gd name="connsiteX14" fmla="*/ 116764 w 4876734"/>
              <a:gd name="connsiteY14" fmla="*/ 3787239 h 5648873"/>
              <a:gd name="connsiteX15" fmla="*/ 1199 w 4876734"/>
              <a:gd name="connsiteY15" fmla="*/ 1792291 h 5648873"/>
              <a:gd name="connsiteX16" fmla="*/ 445748 w 4876734"/>
              <a:gd name="connsiteY16" fmla="*/ 411323 h 5648873"/>
              <a:gd name="connsiteX17" fmla="*/ 1686519 w 4876734"/>
              <a:gd name="connsiteY17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2722039 w 4876734"/>
              <a:gd name="connsiteY11" fmla="*/ 5272614 h 5648873"/>
              <a:gd name="connsiteX12" fmla="*/ 1770001 w 4876734"/>
              <a:gd name="connsiteY12" fmla="*/ 5268331 h 5648873"/>
              <a:gd name="connsiteX13" fmla="*/ 815437 w 4876734"/>
              <a:gd name="connsiteY13" fmla="*/ 5016983 h 5648873"/>
              <a:gd name="connsiteX14" fmla="*/ 91972 w 4876734"/>
              <a:gd name="connsiteY14" fmla="*/ 3785123 h 5648873"/>
              <a:gd name="connsiteX15" fmla="*/ 1199 w 4876734"/>
              <a:gd name="connsiteY15" fmla="*/ 1792291 h 5648873"/>
              <a:gd name="connsiteX16" fmla="*/ 445748 w 4876734"/>
              <a:gd name="connsiteY16" fmla="*/ 411323 h 5648873"/>
              <a:gd name="connsiteX17" fmla="*/ 1686519 w 4876734"/>
              <a:gd name="connsiteY17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2722039 w 4876734"/>
              <a:gd name="connsiteY11" fmla="*/ 5272614 h 5648873"/>
              <a:gd name="connsiteX12" fmla="*/ 1770001 w 4876734"/>
              <a:gd name="connsiteY12" fmla="*/ 5268331 h 5648873"/>
              <a:gd name="connsiteX13" fmla="*/ 815437 w 4876734"/>
              <a:gd name="connsiteY13" fmla="*/ 5016983 h 5648873"/>
              <a:gd name="connsiteX14" fmla="*/ 91972 w 4876734"/>
              <a:gd name="connsiteY14" fmla="*/ 3785123 h 5648873"/>
              <a:gd name="connsiteX15" fmla="*/ 1199 w 4876734"/>
              <a:gd name="connsiteY15" fmla="*/ 1792291 h 5648873"/>
              <a:gd name="connsiteX16" fmla="*/ 445748 w 4876734"/>
              <a:gd name="connsiteY16" fmla="*/ 411323 h 5648873"/>
              <a:gd name="connsiteX17" fmla="*/ 1686519 w 4876734"/>
              <a:gd name="connsiteY17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2722039 w 4876734"/>
              <a:gd name="connsiteY11" fmla="*/ 5272614 h 5648873"/>
              <a:gd name="connsiteX12" fmla="*/ 1770001 w 4876734"/>
              <a:gd name="connsiteY12" fmla="*/ 5268331 h 5648873"/>
              <a:gd name="connsiteX13" fmla="*/ 815437 w 4876734"/>
              <a:gd name="connsiteY13" fmla="*/ 5016983 h 5648873"/>
              <a:gd name="connsiteX14" fmla="*/ 91972 w 4876734"/>
              <a:gd name="connsiteY14" fmla="*/ 3785123 h 5648873"/>
              <a:gd name="connsiteX15" fmla="*/ 1199 w 4876734"/>
              <a:gd name="connsiteY15" fmla="*/ 1792291 h 5648873"/>
              <a:gd name="connsiteX16" fmla="*/ 445748 w 4876734"/>
              <a:gd name="connsiteY16" fmla="*/ 411323 h 5648873"/>
              <a:gd name="connsiteX17" fmla="*/ 1686519 w 4876734"/>
              <a:gd name="connsiteY17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1770001 w 4876734"/>
              <a:gd name="connsiteY11" fmla="*/ 5268331 h 5648873"/>
              <a:gd name="connsiteX12" fmla="*/ 815437 w 4876734"/>
              <a:gd name="connsiteY12" fmla="*/ 5016983 h 5648873"/>
              <a:gd name="connsiteX13" fmla="*/ 91972 w 4876734"/>
              <a:gd name="connsiteY13" fmla="*/ 3785123 h 5648873"/>
              <a:gd name="connsiteX14" fmla="*/ 1199 w 4876734"/>
              <a:gd name="connsiteY14" fmla="*/ 1792291 h 5648873"/>
              <a:gd name="connsiteX15" fmla="*/ 445748 w 4876734"/>
              <a:gd name="connsiteY15" fmla="*/ 411323 h 5648873"/>
              <a:gd name="connsiteX16" fmla="*/ 1686519 w 4876734"/>
              <a:gd name="connsiteY16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1868109 w 4876734"/>
              <a:gd name="connsiteY11" fmla="*/ 5289191 h 5648873"/>
              <a:gd name="connsiteX12" fmla="*/ 815437 w 4876734"/>
              <a:gd name="connsiteY12" fmla="*/ 5016983 h 5648873"/>
              <a:gd name="connsiteX13" fmla="*/ 91972 w 4876734"/>
              <a:gd name="connsiteY13" fmla="*/ 3785123 h 5648873"/>
              <a:gd name="connsiteX14" fmla="*/ 1199 w 4876734"/>
              <a:gd name="connsiteY14" fmla="*/ 1792291 h 5648873"/>
              <a:gd name="connsiteX15" fmla="*/ 445748 w 4876734"/>
              <a:gd name="connsiteY15" fmla="*/ 411323 h 5648873"/>
              <a:gd name="connsiteX16" fmla="*/ 1686519 w 4876734"/>
              <a:gd name="connsiteY16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1868109 w 4876734"/>
              <a:gd name="connsiteY11" fmla="*/ 5289191 h 5648873"/>
              <a:gd name="connsiteX12" fmla="*/ 808332 w 4876734"/>
              <a:gd name="connsiteY12" fmla="*/ 4953947 h 5648873"/>
              <a:gd name="connsiteX13" fmla="*/ 91972 w 4876734"/>
              <a:gd name="connsiteY13" fmla="*/ 3785123 h 5648873"/>
              <a:gd name="connsiteX14" fmla="*/ 1199 w 4876734"/>
              <a:gd name="connsiteY14" fmla="*/ 1792291 h 5648873"/>
              <a:gd name="connsiteX15" fmla="*/ 445748 w 4876734"/>
              <a:gd name="connsiteY15" fmla="*/ 411323 h 5648873"/>
              <a:gd name="connsiteX16" fmla="*/ 1686519 w 4876734"/>
              <a:gd name="connsiteY16" fmla="*/ 7370 h 5648873"/>
              <a:gd name="connsiteX0" fmla="*/ 1686519 w 4895008"/>
              <a:gd name="connsiteY0" fmla="*/ 7370 h 5648873"/>
              <a:gd name="connsiteX1" fmla="*/ 3318681 w 4895008"/>
              <a:gd name="connsiteY1" fmla="*/ 170365 h 5648873"/>
              <a:gd name="connsiteX2" fmla="*/ 4548748 w 4895008"/>
              <a:gd name="connsiteY2" fmla="*/ 751552 h 5648873"/>
              <a:gd name="connsiteX3" fmla="*/ 4808142 w 4895008"/>
              <a:gd name="connsiteY3" fmla="*/ 1668523 h 5648873"/>
              <a:gd name="connsiteX4" fmla="*/ 4706317 w 4895008"/>
              <a:gd name="connsiteY4" fmla="*/ 4248850 h 5648873"/>
              <a:gd name="connsiteX5" fmla="*/ 3514755 w 4895008"/>
              <a:gd name="connsiteY5" fmla="*/ 5251074 h 5648873"/>
              <a:gd name="connsiteX6" fmla="*/ 3509624 w 4895008"/>
              <a:gd name="connsiteY6" fmla="*/ 5295720 h 5648873"/>
              <a:gd name="connsiteX7" fmla="*/ 3657735 w 4895008"/>
              <a:gd name="connsiteY7" fmla="*/ 5648869 h 5648873"/>
              <a:gd name="connsiteX8" fmla="*/ 2845171 w 4895008"/>
              <a:gd name="connsiteY8" fmla="*/ 5298163 h 5648873"/>
              <a:gd name="connsiteX9" fmla="*/ 2819805 w 4895008"/>
              <a:gd name="connsiteY9" fmla="*/ 5269143 h 5648873"/>
              <a:gd name="connsiteX10" fmla="*/ 1868109 w 4895008"/>
              <a:gd name="connsiteY10" fmla="*/ 5289191 h 5648873"/>
              <a:gd name="connsiteX11" fmla="*/ 808332 w 4895008"/>
              <a:gd name="connsiteY11" fmla="*/ 4953947 h 5648873"/>
              <a:gd name="connsiteX12" fmla="*/ 91972 w 4895008"/>
              <a:gd name="connsiteY12" fmla="*/ 3785123 h 5648873"/>
              <a:gd name="connsiteX13" fmla="*/ 1199 w 4895008"/>
              <a:gd name="connsiteY13" fmla="*/ 1792291 h 5648873"/>
              <a:gd name="connsiteX14" fmla="*/ 445748 w 4895008"/>
              <a:gd name="connsiteY14" fmla="*/ 411323 h 5648873"/>
              <a:gd name="connsiteX15" fmla="*/ 1686519 w 4895008"/>
              <a:gd name="connsiteY15" fmla="*/ 7370 h 5648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95008" h="5648873">
                <a:moveTo>
                  <a:pt x="1686519" y="7370"/>
                </a:moveTo>
                <a:cubicBezTo>
                  <a:pt x="2165341" y="-32790"/>
                  <a:pt x="2948273" y="101042"/>
                  <a:pt x="3318681" y="170365"/>
                </a:cubicBezTo>
                <a:cubicBezTo>
                  <a:pt x="4323032" y="354108"/>
                  <a:pt x="4382005" y="411920"/>
                  <a:pt x="4548748" y="751552"/>
                </a:cubicBezTo>
                <a:cubicBezTo>
                  <a:pt x="4697049" y="1163453"/>
                  <a:pt x="4708493" y="1199701"/>
                  <a:pt x="4808142" y="1668523"/>
                </a:cubicBezTo>
                <a:cubicBezTo>
                  <a:pt x="4948374" y="2755090"/>
                  <a:pt x="4921881" y="3651758"/>
                  <a:pt x="4706317" y="4248850"/>
                </a:cubicBezTo>
                <a:cubicBezTo>
                  <a:pt x="4490753" y="4845942"/>
                  <a:pt x="3714204" y="5076596"/>
                  <a:pt x="3514755" y="5251074"/>
                </a:cubicBezTo>
                <a:lnTo>
                  <a:pt x="3509624" y="5295720"/>
                </a:lnTo>
                <a:cubicBezTo>
                  <a:pt x="3554663" y="5575558"/>
                  <a:pt x="3702470" y="5648392"/>
                  <a:pt x="3657735" y="5648869"/>
                </a:cubicBezTo>
                <a:cubicBezTo>
                  <a:pt x="3549823" y="5650021"/>
                  <a:pt x="3002334" y="5450329"/>
                  <a:pt x="2845171" y="5298163"/>
                </a:cubicBezTo>
                <a:lnTo>
                  <a:pt x="2819805" y="5269143"/>
                </a:lnTo>
                <a:cubicBezTo>
                  <a:pt x="2502573" y="5275826"/>
                  <a:pt x="2203354" y="5341724"/>
                  <a:pt x="1868109" y="5289191"/>
                </a:cubicBezTo>
                <a:cubicBezTo>
                  <a:pt x="1532864" y="5236658"/>
                  <a:pt x="1104355" y="5204625"/>
                  <a:pt x="808332" y="4953947"/>
                </a:cubicBezTo>
                <a:cubicBezTo>
                  <a:pt x="512309" y="4703269"/>
                  <a:pt x="308594" y="4469411"/>
                  <a:pt x="91972" y="3785123"/>
                </a:cubicBezTo>
                <a:cubicBezTo>
                  <a:pt x="-34378" y="3125130"/>
                  <a:pt x="8985" y="2549529"/>
                  <a:pt x="1199" y="1792291"/>
                </a:cubicBezTo>
                <a:cubicBezTo>
                  <a:pt x="-23043" y="890799"/>
                  <a:pt x="327087" y="612546"/>
                  <a:pt x="445748" y="411323"/>
                </a:cubicBezTo>
                <a:cubicBezTo>
                  <a:pt x="628194" y="125556"/>
                  <a:pt x="1207697" y="47530"/>
                  <a:pt x="1686519" y="737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513D6C-03AE-9CBD-F5BE-A7F802C6B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5348" y="646993"/>
            <a:ext cx="4085972" cy="1635235"/>
          </a:xfrm>
        </p:spPr>
        <p:txBody>
          <a:bodyPr>
            <a:noAutofit/>
          </a:bodyPr>
          <a:lstStyle/>
          <a:p>
            <a:pPr algn="ctr"/>
            <a:r>
              <a:rPr lang="ru-RU" sz="3200" i="1" dirty="0">
                <a:latin typeface="Book Antiqua"/>
              </a:rPr>
              <a:t>Вакцинация</a:t>
            </a:r>
            <a:r>
              <a:rPr lang="en-US" sz="3200" i="1" dirty="0">
                <a:latin typeface="Book Antiqua"/>
              </a:rPr>
              <a:t> </a:t>
            </a:r>
            <a:r>
              <a:rPr lang="ru-RU" sz="3200" i="1" dirty="0">
                <a:latin typeface="Book Antiqua"/>
              </a:rPr>
              <a:t>детей против </a:t>
            </a:r>
            <a:r>
              <a:rPr lang="ru-RU" sz="3200" i="1" dirty="0">
                <a:latin typeface="Book Antiqua"/>
                <a:ea typeface="Batang"/>
              </a:rPr>
              <a:t>Covid-19</a:t>
            </a:r>
            <a:r>
              <a:rPr lang="ru-RU" sz="3200" i="1" dirty="0">
                <a:latin typeface="Book Antiqua"/>
              </a:rPr>
              <a:t>. Зачем?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1B9746-7D78-D807-EBA7-83A87D6B4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7669" y="2084127"/>
            <a:ext cx="3713019" cy="2692891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400" b="0" i="1" dirty="0">
                <a:latin typeface="Georgia"/>
                <a:ea typeface="+mn-lt"/>
                <a:cs typeface="+mn-lt"/>
              </a:rPr>
              <a:t>1. Для достижения необходимого уровня коллективного иммунитета против </a:t>
            </a:r>
            <a:r>
              <a:rPr lang="en-US" sz="1400" b="0" i="1" dirty="0">
                <a:latin typeface="Georgia"/>
                <a:ea typeface="+mn-lt"/>
                <a:cs typeface="+mn-lt"/>
              </a:rPr>
              <a:t>COVID-19</a:t>
            </a:r>
            <a:r>
              <a:rPr lang="ru-RU" sz="1400" b="0" i="1" dirty="0">
                <a:latin typeface="Georgia"/>
                <a:ea typeface="+mn-lt"/>
                <a:cs typeface="+mn-lt"/>
              </a:rPr>
              <a:t>;</a:t>
            </a:r>
            <a:endParaRPr lang="ru-RU" sz="1400" b="0" i="1" dirty="0">
              <a:latin typeface="Georgia"/>
            </a:endParaRPr>
          </a:p>
          <a:p>
            <a:pPr algn="ctr">
              <a:lnSpc>
                <a:spcPct val="90000"/>
              </a:lnSpc>
            </a:pPr>
            <a:r>
              <a:rPr lang="ru-RU" sz="1400" b="0" i="1" dirty="0">
                <a:latin typeface="Georgia"/>
                <a:ea typeface="+mn-lt"/>
                <a:cs typeface="+mn-lt"/>
              </a:rPr>
              <a:t>2. Для профилактики тяжелого течения COVID-19, в том числе </a:t>
            </a:r>
            <a:r>
              <a:rPr lang="ru-RU" sz="1400" b="0" i="1" dirty="0" err="1">
                <a:latin typeface="Georgia"/>
                <a:ea typeface="+mn-lt"/>
                <a:cs typeface="+mn-lt"/>
              </a:rPr>
              <a:t>мультисистемного</a:t>
            </a:r>
            <a:r>
              <a:rPr lang="ru-RU" sz="1400" b="0" i="1" dirty="0">
                <a:latin typeface="Georgia"/>
                <a:ea typeface="+mn-lt"/>
                <a:cs typeface="+mn-lt"/>
              </a:rPr>
              <a:t> воспалительного синдрома (МВС) у детей, подростков и молодых взрослых (случаи МВС у молодых привитых взрослых не регистрируются)</a:t>
            </a:r>
            <a:endParaRPr lang="ru-RU" sz="1400" b="0" i="1" dirty="0">
              <a:latin typeface="Georgia"/>
            </a:endParaRPr>
          </a:p>
          <a:p>
            <a:pPr algn="ctr">
              <a:lnSpc>
                <a:spcPct val="90000"/>
              </a:lnSpc>
            </a:pPr>
            <a:r>
              <a:rPr lang="ru-RU" sz="1400" b="0" i="1" dirty="0">
                <a:latin typeface="Georgia"/>
              </a:rPr>
              <a:t>3. </a:t>
            </a:r>
            <a:r>
              <a:rPr lang="ru-RU" sz="1400" b="0" i="1" dirty="0">
                <a:latin typeface="Georgia"/>
                <a:ea typeface="+mn-lt"/>
                <a:cs typeface="+mn-lt"/>
              </a:rPr>
              <a:t>Для обеспечения принципа «кокона» как для детей раннего возраста, так и для особых групп взрослого населения.</a:t>
            </a:r>
            <a:endParaRPr lang="ru-RU" sz="1400" b="0" i="1" dirty="0">
              <a:latin typeface="Georgia"/>
            </a:endParaRPr>
          </a:p>
          <a:p>
            <a:pPr algn="ctr">
              <a:lnSpc>
                <a:spcPct val="90000"/>
              </a:lnSpc>
            </a:pPr>
            <a:endParaRPr lang="ru-RU" sz="1300" b="0" dirty="0"/>
          </a:p>
          <a:p>
            <a:pPr algn="ctr">
              <a:lnSpc>
                <a:spcPct val="90000"/>
              </a:lnSpc>
            </a:pPr>
            <a:endParaRPr lang="ru-RU" sz="1300" b="0" dirty="0"/>
          </a:p>
        </p:txBody>
      </p:sp>
    </p:spTree>
    <p:extLst>
      <p:ext uri="{BB962C8B-B14F-4D97-AF65-F5344CB8AC3E}">
        <p14:creationId xmlns:p14="http://schemas.microsoft.com/office/powerpoint/2010/main" val="1898164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20DF01A-DAD0-4D16-BEDE-ED085CCC3B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E3B4B52D-6429-A00E-1443-4522D5E3E0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6680" r="-1" b="2433"/>
          <a:stretch/>
        </p:blipFill>
        <p:spPr>
          <a:xfrm>
            <a:off x="357120" y="391301"/>
            <a:ext cx="7228864" cy="5847184"/>
          </a:xfrm>
          <a:custGeom>
            <a:avLst/>
            <a:gdLst/>
            <a:ahLst/>
            <a:cxnLst/>
            <a:rect l="l" t="t" r="r" b="b"/>
            <a:pathLst>
              <a:path w="7503702" h="6405387">
                <a:moveTo>
                  <a:pt x="526155" y="35"/>
                </a:moveTo>
                <a:cubicBezTo>
                  <a:pt x="696890" y="424"/>
                  <a:pt x="910822" y="4062"/>
                  <a:pt x="1101865" y="9135"/>
                </a:cubicBezTo>
                <a:lnTo>
                  <a:pt x="6538681" y="39665"/>
                </a:lnTo>
                <a:lnTo>
                  <a:pt x="7503702" y="68449"/>
                </a:lnTo>
                <a:lnTo>
                  <a:pt x="7503702" y="6373015"/>
                </a:lnTo>
                <a:lnTo>
                  <a:pt x="7349407" y="6372590"/>
                </a:lnTo>
                <a:cubicBezTo>
                  <a:pt x="5503660" y="6369608"/>
                  <a:pt x="2945004" y="6405387"/>
                  <a:pt x="1220576" y="6405387"/>
                </a:cubicBezTo>
                <a:cubicBezTo>
                  <a:pt x="732036" y="6374856"/>
                  <a:pt x="383078" y="6405388"/>
                  <a:pt x="48079" y="6374856"/>
                </a:cubicBezTo>
                <a:cubicBezTo>
                  <a:pt x="-54281" y="4308922"/>
                  <a:pt x="24815" y="1433916"/>
                  <a:pt x="117871" y="131259"/>
                </a:cubicBezTo>
                <a:cubicBezTo>
                  <a:pt x="125872" y="-28778"/>
                  <a:pt x="119241" y="23587"/>
                  <a:pt x="279761" y="3233"/>
                </a:cubicBezTo>
                <a:cubicBezTo>
                  <a:pt x="336825" y="737"/>
                  <a:pt x="423715" y="-199"/>
                  <a:pt x="526155" y="35"/>
                </a:cubicBez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9B7B539-E79B-44C5-8319-9CE01F87F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57119" y="391300"/>
            <a:ext cx="7228863" cy="5847183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80682" h="6405386">
                <a:moveTo>
                  <a:pt x="7142118" y="6405352"/>
                </a:moveTo>
                <a:cubicBezTo>
                  <a:pt x="6967357" y="6404963"/>
                  <a:pt x="6748379" y="6401325"/>
                  <a:pt x="6552830" y="6396252"/>
                </a:cubicBezTo>
                <a:lnTo>
                  <a:pt x="987782" y="6365722"/>
                </a:lnTo>
                <a:lnTo>
                  <a:pt x="0" y="6336938"/>
                </a:lnTo>
                <a:lnTo>
                  <a:pt x="0" y="32372"/>
                </a:lnTo>
                <a:lnTo>
                  <a:pt x="157934" y="32797"/>
                </a:lnTo>
                <a:cubicBezTo>
                  <a:pt x="2047215" y="35779"/>
                  <a:pt x="4666218" y="0"/>
                  <a:pt x="6431319" y="0"/>
                </a:cubicBezTo>
                <a:cubicBezTo>
                  <a:pt x="6931382" y="30531"/>
                  <a:pt x="7288570" y="-1"/>
                  <a:pt x="7631470" y="30531"/>
                </a:cubicBezTo>
                <a:cubicBezTo>
                  <a:pt x="7736245" y="2096465"/>
                  <a:pt x="7655283" y="4971471"/>
                  <a:pt x="7560032" y="6274128"/>
                </a:cubicBezTo>
                <a:cubicBezTo>
                  <a:pt x="7551842" y="6434165"/>
                  <a:pt x="7558630" y="6381800"/>
                  <a:pt x="7394324" y="6402154"/>
                </a:cubicBezTo>
                <a:cubicBezTo>
                  <a:pt x="7335914" y="6404650"/>
                  <a:pt x="7246975" y="6405586"/>
                  <a:pt x="7142118" y="6405352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979858C-A26E-4B53-9728-5EC82E0E9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92712" flipH="1">
            <a:off x="6869718" y="475165"/>
            <a:ext cx="4895008" cy="5648873"/>
          </a:xfrm>
          <a:custGeom>
            <a:avLst/>
            <a:gdLst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872846 w 4877237"/>
              <a:gd name="connsiteY6" fmla="*/ 5198795 h 5641553"/>
              <a:gd name="connsiteX7" fmla="*/ 3581829 w 4877237"/>
              <a:gd name="connsiteY7" fmla="*/ 5221985 h 5641553"/>
              <a:gd name="connsiteX8" fmla="*/ 3570634 w 4877237"/>
              <a:gd name="connsiteY8" fmla="*/ 5225757 h 5641553"/>
              <a:gd name="connsiteX9" fmla="*/ 3515258 w 4877237"/>
              <a:gd name="connsiteY9" fmla="*/ 5243754 h 5641553"/>
              <a:gd name="connsiteX10" fmla="*/ 3510127 w 4877237"/>
              <a:gd name="connsiteY10" fmla="*/ 5288400 h 5641553"/>
              <a:gd name="connsiteX11" fmla="*/ 3658238 w 4877237"/>
              <a:gd name="connsiteY11" fmla="*/ 5641549 h 5641553"/>
              <a:gd name="connsiteX12" fmla="*/ 2845674 w 4877237"/>
              <a:gd name="connsiteY12" fmla="*/ 5290843 h 5641553"/>
              <a:gd name="connsiteX13" fmla="*/ 2820308 w 4877237"/>
              <a:gd name="connsiteY13" fmla="*/ 5261823 h 5641553"/>
              <a:gd name="connsiteX14" fmla="*/ 2722542 w 4877237"/>
              <a:gd name="connsiteY14" fmla="*/ 5265294 h 5641553"/>
              <a:gd name="connsiteX15" fmla="*/ 1770504 w 4877237"/>
              <a:gd name="connsiteY15" fmla="*/ 5261011 h 5641553"/>
              <a:gd name="connsiteX16" fmla="*/ 815940 w 4877237"/>
              <a:gd name="connsiteY16" fmla="*/ 5009663 h 5641553"/>
              <a:gd name="connsiteX17" fmla="*/ 117267 w 4877237"/>
              <a:gd name="connsiteY17" fmla="*/ 3779919 h 5641553"/>
              <a:gd name="connsiteX18" fmla="*/ 1702 w 4877237"/>
              <a:gd name="connsiteY18" fmla="*/ 1784971 h 5641553"/>
              <a:gd name="connsiteX19" fmla="*/ 336804 w 4877237"/>
              <a:gd name="connsiteY19" fmla="*/ 369690 h 5641553"/>
              <a:gd name="connsiteX20" fmla="*/ 1687022 w 4877237"/>
              <a:gd name="connsiteY20" fmla="*/ 50 h 5641553"/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872846 w 4877237"/>
              <a:gd name="connsiteY6" fmla="*/ 5198795 h 5641553"/>
              <a:gd name="connsiteX7" fmla="*/ 3581829 w 4877237"/>
              <a:gd name="connsiteY7" fmla="*/ 5221985 h 5641553"/>
              <a:gd name="connsiteX8" fmla="*/ 3515258 w 4877237"/>
              <a:gd name="connsiteY8" fmla="*/ 5243754 h 5641553"/>
              <a:gd name="connsiteX9" fmla="*/ 3510127 w 4877237"/>
              <a:gd name="connsiteY9" fmla="*/ 5288400 h 5641553"/>
              <a:gd name="connsiteX10" fmla="*/ 3658238 w 4877237"/>
              <a:gd name="connsiteY10" fmla="*/ 5641549 h 5641553"/>
              <a:gd name="connsiteX11" fmla="*/ 2845674 w 4877237"/>
              <a:gd name="connsiteY11" fmla="*/ 5290843 h 5641553"/>
              <a:gd name="connsiteX12" fmla="*/ 2820308 w 4877237"/>
              <a:gd name="connsiteY12" fmla="*/ 5261823 h 5641553"/>
              <a:gd name="connsiteX13" fmla="*/ 2722542 w 4877237"/>
              <a:gd name="connsiteY13" fmla="*/ 5265294 h 5641553"/>
              <a:gd name="connsiteX14" fmla="*/ 1770504 w 4877237"/>
              <a:gd name="connsiteY14" fmla="*/ 5261011 h 5641553"/>
              <a:gd name="connsiteX15" fmla="*/ 815940 w 4877237"/>
              <a:gd name="connsiteY15" fmla="*/ 5009663 h 5641553"/>
              <a:gd name="connsiteX16" fmla="*/ 117267 w 4877237"/>
              <a:gd name="connsiteY16" fmla="*/ 3779919 h 5641553"/>
              <a:gd name="connsiteX17" fmla="*/ 1702 w 4877237"/>
              <a:gd name="connsiteY17" fmla="*/ 1784971 h 5641553"/>
              <a:gd name="connsiteX18" fmla="*/ 336804 w 4877237"/>
              <a:gd name="connsiteY18" fmla="*/ 369690 h 5641553"/>
              <a:gd name="connsiteX19" fmla="*/ 1687022 w 4877237"/>
              <a:gd name="connsiteY19" fmla="*/ 50 h 5641553"/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872846 w 4877237"/>
              <a:gd name="connsiteY6" fmla="*/ 5198795 h 5641553"/>
              <a:gd name="connsiteX7" fmla="*/ 3515258 w 4877237"/>
              <a:gd name="connsiteY7" fmla="*/ 5243754 h 5641553"/>
              <a:gd name="connsiteX8" fmla="*/ 3510127 w 4877237"/>
              <a:gd name="connsiteY8" fmla="*/ 5288400 h 5641553"/>
              <a:gd name="connsiteX9" fmla="*/ 3658238 w 4877237"/>
              <a:gd name="connsiteY9" fmla="*/ 5641549 h 5641553"/>
              <a:gd name="connsiteX10" fmla="*/ 2845674 w 4877237"/>
              <a:gd name="connsiteY10" fmla="*/ 5290843 h 5641553"/>
              <a:gd name="connsiteX11" fmla="*/ 2820308 w 4877237"/>
              <a:gd name="connsiteY11" fmla="*/ 5261823 h 5641553"/>
              <a:gd name="connsiteX12" fmla="*/ 2722542 w 4877237"/>
              <a:gd name="connsiteY12" fmla="*/ 5265294 h 5641553"/>
              <a:gd name="connsiteX13" fmla="*/ 1770504 w 4877237"/>
              <a:gd name="connsiteY13" fmla="*/ 5261011 h 5641553"/>
              <a:gd name="connsiteX14" fmla="*/ 815940 w 4877237"/>
              <a:gd name="connsiteY14" fmla="*/ 5009663 h 5641553"/>
              <a:gd name="connsiteX15" fmla="*/ 117267 w 4877237"/>
              <a:gd name="connsiteY15" fmla="*/ 3779919 h 5641553"/>
              <a:gd name="connsiteX16" fmla="*/ 1702 w 4877237"/>
              <a:gd name="connsiteY16" fmla="*/ 1784971 h 5641553"/>
              <a:gd name="connsiteX17" fmla="*/ 336804 w 4877237"/>
              <a:gd name="connsiteY17" fmla="*/ 369690 h 5641553"/>
              <a:gd name="connsiteX18" fmla="*/ 1687022 w 4877237"/>
              <a:gd name="connsiteY18" fmla="*/ 50 h 5641553"/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515258 w 4877237"/>
              <a:gd name="connsiteY6" fmla="*/ 5243754 h 5641553"/>
              <a:gd name="connsiteX7" fmla="*/ 3510127 w 4877237"/>
              <a:gd name="connsiteY7" fmla="*/ 5288400 h 5641553"/>
              <a:gd name="connsiteX8" fmla="*/ 3658238 w 4877237"/>
              <a:gd name="connsiteY8" fmla="*/ 5641549 h 5641553"/>
              <a:gd name="connsiteX9" fmla="*/ 2845674 w 4877237"/>
              <a:gd name="connsiteY9" fmla="*/ 5290843 h 5641553"/>
              <a:gd name="connsiteX10" fmla="*/ 2820308 w 4877237"/>
              <a:gd name="connsiteY10" fmla="*/ 5261823 h 5641553"/>
              <a:gd name="connsiteX11" fmla="*/ 2722542 w 4877237"/>
              <a:gd name="connsiteY11" fmla="*/ 5265294 h 5641553"/>
              <a:gd name="connsiteX12" fmla="*/ 1770504 w 4877237"/>
              <a:gd name="connsiteY12" fmla="*/ 5261011 h 5641553"/>
              <a:gd name="connsiteX13" fmla="*/ 815940 w 4877237"/>
              <a:gd name="connsiteY13" fmla="*/ 5009663 h 5641553"/>
              <a:gd name="connsiteX14" fmla="*/ 117267 w 4877237"/>
              <a:gd name="connsiteY14" fmla="*/ 3779919 h 5641553"/>
              <a:gd name="connsiteX15" fmla="*/ 1702 w 4877237"/>
              <a:gd name="connsiteY15" fmla="*/ 1784971 h 5641553"/>
              <a:gd name="connsiteX16" fmla="*/ 336804 w 4877237"/>
              <a:gd name="connsiteY16" fmla="*/ 369690 h 5641553"/>
              <a:gd name="connsiteX17" fmla="*/ 1687022 w 4877237"/>
              <a:gd name="connsiteY17" fmla="*/ 50 h 564155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2722039 w 4876734"/>
              <a:gd name="connsiteY11" fmla="*/ 5272614 h 5648873"/>
              <a:gd name="connsiteX12" fmla="*/ 1770001 w 4876734"/>
              <a:gd name="connsiteY12" fmla="*/ 5268331 h 5648873"/>
              <a:gd name="connsiteX13" fmla="*/ 815437 w 4876734"/>
              <a:gd name="connsiteY13" fmla="*/ 5016983 h 5648873"/>
              <a:gd name="connsiteX14" fmla="*/ 116764 w 4876734"/>
              <a:gd name="connsiteY14" fmla="*/ 3787239 h 5648873"/>
              <a:gd name="connsiteX15" fmla="*/ 1199 w 4876734"/>
              <a:gd name="connsiteY15" fmla="*/ 1792291 h 5648873"/>
              <a:gd name="connsiteX16" fmla="*/ 445748 w 4876734"/>
              <a:gd name="connsiteY16" fmla="*/ 411323 h 5648873"/>
              <a:gd name="connsiteX17" fmla="*/ 1686519 w 4876734"/>
              <a:gd name="connsiteY17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2722039 w 4876734"/>
              <a:gd name="connsiteY11" fmla="*/ 5272614 h 5648873"/>
              <a:gd name="connsiteX12" fmla="*/ 1770001 w 4876734"/>
              <a:gd name="connsiteY12" fmla="*/ 5268331 h 5648873"/>
              <a:gd name="connsiteX13" fmla="*/ 815437 w 4876734"/>
              <a:gd name="connsiteY13" fmla="*/ 5016983 h 5648873"/>
              <a:gd name="connsiteX14" fmla="*/ 91972 w 4876734"/>
              <a:gd name="connsiteY14" fmla="*/ 3785123 h 5648873"/>
              <a:gd name="connsiteX15" fmla="*/ 1199 w 4876734"/>
              <a:gd name="connsiteY15" fmla="*/ 1792291 h 5648873"/>
              <a:gd name="connsiteX16" fmla="*/ 445748 w 4876734"/>
              <a:gd name="connsiteY16" fmla="*/ 411323 h 5648873"/>
              <a:gd name="connsiteX17" fmla="*/ 1686519 w 4876734"/>
              <a:gd name="connsiteY17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2722039 w 4876734"/>
              <a:gd name="connsiteY11" fmla="*/ 5272614 h 5648873"/>
              <a:gd name="connsiteX12" fmla="*/ 1770001 w 4876734"/>
              <a:gd name="connsiteY12" fmla="*/ 5268331 h 5648873"/>
              <a:gd name="connsiteX13" fmla="*/ 815437 w 4876734"/>
              <a:gd name="connsiteY13" fmla="*/ 5016983 h 5648873"/>
              <a:gd name="connsiteX14" fmla="*/ 91972 w 4876734"/>
              <a:gd name="connsiteY14" fmla="*/ 3785123 h 5648873"/>
              <a:gd name="connsiteX15" fmla="*/ 1199 w 4876734"/>
              <a:gd name="connsiteY15" fmla="*/ 1792291 h 5648873"/>
              <a:gd name="connsiteX16" fmla="*/ 445748 w 4876734"/>
              <a:gd name="connsiteY16" fmla="*/ 411323 h 5648873"/>
              <a:gd name="connsiteX17" fmla="*/ 1686519 w 4876734"/>
              <a:gd name="connsiteY17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2722039 w 4876734"/>
              <a:gd name="connsiteY11" fmla="*/ 5272614 h 5648873"/>
              <a:gd name="connsiteX12" fmla="*/ 1770001 w 4876734"/>
              <a:gd name="connsiteY12" fmla="*/ 5268331 h 5648873"/>
              <a:gd name="connsiteX13" fmla="*/ 815437 w 4876734"/>
              <a:gd name="connsiteY13" fmla="*/ 5016983 h 5648873"/>
              <a:gd name="connsiteX14" fmla="*/ 91972 w 4876734"/>
              <a:gd name="connsiteY14" fmla="*/ 3785123 h 5648873"/>
              <a:gd name="connsiteX15" fmla="*/ 1199 w 4876734"/>
              <a:gd name="connsiteY15" fmla="*/ 1792291 h 5648873"/>
              <a:gd name="connsiteX16" fmla="*/ 445748 w 4876734"/>
              <a:gd name="connsiteY16" fmla="*/ 411323 h 5648873"/>
              <a:gd name="connsiteX17" fmla="*/ 1686519 w 4876734"/>
              <a:gd name="connsiteY17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1770001 w 4876734"/>
              <a:gd name="connsiteY11" fmla="*/ 5268331 h 5648873"/>
              <a:gd name="connsiteX12" fmla="*/ 815437 w 4876734"/>
              <a:gd name="connsiteY12" fmla="*/ 5016983 h 5648873"/>
              <a:gd name="connsiteX13" fmla="*/ 91972 w 4876734"/>
              <a:gd name="connsiteY13" fmla="*/ 3785123 h 5648873"/>
              <a:gd name="connsiteX14" fmla="*/ 1199 w 4876734"/>
              <a:gd name="connsiteY14" fmla="*/ 1792291 h 5648873"/>
              <a:gd name="connsiteX15" fmla="*/ 445748 w 4876734"/>
              <a:gd name="connsiteY15" fmla="*/ 411323 h 5648873"/>
              <a:gd name="connsiteX16" fmla="*/ 1686519 w 4876734"/>
              <a:gd name="connsiteY16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1868109 w 4876734"/>
              <a:gd name="connsiteY11" fmla="*/ 5289191 h 5648873"/>
              <a:gd name="connsiteX12" fmla="*/ 815437 w 4876734"/>
              <a:gd name="connsiteY12" fmla="*/ 5016983 h 5648873"/>
              <a:gd name="connsiteX13" fmla="*/ 91972 w 4876734"/>
              <a:gd name="connsiteY13" fmla="*/ 3785123 h 5648873"/>
              <a:gd name="connsiteX14" fmla="*/ 1199 w 4876734"/>
              <a:gd name="connsiteY14" fmla="*/ 1792291 h 5648873"/>
              <a:gd name="connsiteX15" fmla="*/ 445748 w 4876734"/>
              <a:gd name="connsiteY15" fmla="*/ 411323 h 5648873"/>
              <a:gd name="connsiteX16" fmla="*/ 1686519 w 4876734"/>
              <a:gd name="connsiteY16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1868109 w 4876734"/>
              <a:gd name="connsiteY11" fmla="*/ 5289191 h 5648873"/>
              <a:gd name="connsiteX12" fmla="*/ 808332 w 4876734"/>
              <a:gd name="connsiteY12" fmla="*/ 4953947 h 5648873"/>
              <a:gd name="connsiteX13" fmla="*/ 91972 w 4876734"/>
              <a:gd name="connsiteY13" fmla="*/ 3785123 h 5648873"/>
              <a:gd name="connsiteX14" fmla="*/ 1199 w 4876734"/>
              <a:gd name="connsiteY14" fmla="*/ 1792291 h 5648873"/>
              <a:gd name="connsiteX15" fmla="*/ 445748 w 4876734"/>
              <a:gd name="connsiteY15" fmla="*/ 411323 h 5648873"/>
              <a:gd name="connsiteX16" fmla="*/ 1686519 w 4876734"/>
              <a:gd name="connsiteY16" fmla="*/ 7370 h 5648873"/>
              <a:gd name="connsiteX0" fmla="*/ 1686519 w 4895008"/>
              <a:gd name="connsiteY0" fmla="*/ 7370 h 5648873"/>
              <a:gd name="connsiteX1" fmla="*/ 3318681 w 4895008"/>
              <a:gd name="connsiteY1" fmla="*/ 170365 h 5648873"/>
              <a:gd name="connsiteX2" fmla="*/ 4548748 w 4895008"/>
              <a:gd name="connsiteY2" fmla="*/ 751552 h 5648873"/>
              <a:gd name="connsiteX3" fmla="*/ 4808142 w 4895008"/>
              <a:gd name="connsiteY3" fmla="*/ 1668523 h 5648873"/>
              <a:gd name="connsiteX4" fmla="*/ 4706317 w 4895008"/>
              <a:gd name="connsiteY4" fmla="*/ 4248850 h 5648873"/>
              <a:gd name="connsiteX5" fmla="*/ 3514755 w 4895008"/>
              <a:gd name="connsiteY5" fmla="*/ 5251074 h 5648873"/>
              <a:gd name="connsiteX6" fmla="*/ 3509624 w 4895008"/>
              <a:gd name="connsiteY6" fmla="*/ 5295720 h 5648873"/>
              <a:gd name="connsiteX7" fmla="*/ 3657735 w 4895008"/>
              <a:gd name="connsiteY7" fmla="*/ 5648869 h 5648873"/>
              <a:gd name="connsiteX8" fmla="*/ 2845171 w 4895008"/>
              <a:gd name="connsiteY8" fmla="*/ 5298163 h 5648873"/>
              <a:gd name="connsiteX9" fmla="*/ 2819805 w 4895008"/>
              <a:gd name="connsiteY9" fmla="*/ 5269143 h 5648873"/>
              <a:gd name="connsiteX10" fmla="*/ 1868109 w 4895008"/>
              <a:gd name="connsiteY10" fmla="*/ 5289191 h 5648873"/>
              <a:gd name="connsiteX11" fmla="*/ 808332 w 4895008"/>
              <a:gd name="connsiteY11" fmla="*/ 4953947 h 5648873"/>
              <a:gd name="connsiteX12" fmla="*/ 91972 w 4895008"/>
              <a:gd name="connsiteY12" fmla="*/ 3785123 h 5648873"/>
              <a:gd name="connsiteX13" fmla="*/ 1199 w 4895008"/>
              <a:gd name="connsiteY13" fmla="*/ 1792291 h 5648873"/>
              <a:gd name="connsiteX14" fmla="*/ 445748 w 4895008"/>
              <a:gd name="connsiteY14" fmla="*/ 411323 h 5648873"/>
              <a:gd name="connsiteX15" fmla="*/ 1686519 w 4895008"/>
              <a:gd name="connsiteY15" fmla="*/ 7370 h 5648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95008" h="5648873">
                <a:moveTo>
                  <a:pt x="1686519" y="7370"/>
                </a:moveTo>
                <a:cubicBezTo>
                  <a:pt x="2165341" y="-32790"/>
                  <a:pt x="2948273" y="101042"/>
                  <a:pt x="3318681" y="170365"/>
                </a:cubicBezTo>
                <a:cubicBezTo>
                  <a:pt x="4323032" y="354108"/>
                  <a:pt x="4382005" y="411920"/>
                  <a:pt x="4548748" y="751552"/>
                </a:cubicBezTo>
                <a:cubicBezTo>
                  <a:pt x="4697049" y="1163453"/>
                  <a:pt x="4708493" y="1199701"/>
                  <a:pt x="4808142" y="1668523"/>
                </a:cubicBezTo>
                <a:cubicBezTo>
                  <a:pt x="4948374" y="2755090"/>
                  <a:pt x="4921881" y="3651758"/>
                  <a:pt x="4706317" y="4248850"/>
                </a:cubicBezTo>
                <a:cubicBezTo>
                  <a:pt x="4490753" y="4845942"/>
                  <a:pt x="3714204" y="5076596"/>
                  <a:pt x="3514755" y="5251074"/>
                </a:cubicBezTo>
                <a:lnTo>
                  <a:pt x="3509624" y="5295720"/>
                </a:lnTo>
                <a:cubicBezTo>
                  <a:pt x="3554663" y="5575558"/>
                  <a:pt x="3702470" y="5648392"/>
                  <a:pt x="3657735" y="5648869"/>
                </a:cubicBezTo>
                <a:cubicBezTo>
                  <a:pt x="3549823" y="5650021"/>
                  <a:pt x="3002334" y="5450329"/>
                  <a:pt x="2845171" y="5298163"/>
                </a:cubicBezTo>
                <a:lnTo>
                  <a:pt x="2819805" y="5269143"/>
                </a:lnTo>
                <a:cubicBezTo>
                  <a:pt x="2502573" y="5275826"/>
                  <a:pt x="2203354" y="5341724"/>
                  <a:pt x="1868109" y="5289191"/>
                </a:cubicBezTo>
                <a:cubicBezTo>
                  <a:pt x="1532864" y="5236658"/>
                  <a:pt x="1104355" y="5204625"/>
                  <a:pt x="808332" y="4953947"/>
                </a:cubicBezTo>
                <a:cubicBezTo>
                  <a:pt x="512309" y="4703269"/>
                  <a:pt x="308594" y="4469411"/>
                  <a:pt x="91972" y="3785123"/>
                </a:cubicBezTo>
                <a:cubicBezTo>
                  <a:pt x="-34378" y="3125130"/>
                  <a:pt x="8985" y="2549529"/>
                  <a:pt x="1199" y="1792291"/>
                </a:cubicBezTo>
                <a:cubicBezTo>
                  <a:pt x="-23043" y="890799"/>
                  <a:pt x="327087" y="612546"/>
                  <a:pt x="445748" y="411323"/>
                </a:cubicBezTo>
                <a:cubicBezTo>
                  <a:pt x="628194" y="125556"/>
                  <a:pt x="1207697" y="47530"/>
                  <a:pt x="1686519" y="7370"/>
                </a:cubicBezTo>
                <a:close/>
              </a:path>
            </a:pathLst>
          </a:cu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F73B9C9-A160-4E92-89A0-667A53CD7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92712" flipH="1">
            <a:off x="6891488" y="428517"/>
            <a:ext cx="4895008" cy="5648873"/>
          </a:xfrm>
          <a:custGeom>
            <a:avLst/>
            <a:gdLst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872846 w 4877237"/>
              <a:gd name="connsiteY6" fmla="*/ 5198795 h 5641553"/>
              <a:gd name="connsiteX7" fmla="*/ 3581829 w 4877237"/>
              <a:gd name="connsiteY7" fmla="*/ 5221985 h 5641553"/>
              <a:gd name="connsiteX8" fmla="*/ 3570634 w 4877237"/>
              <a:gd name="connsiteY8" fmla="*/ 5225757 h 5641553"/>
              <a:gd name="connsiteX9" fmla="*/ 3515258 w 4877237"/>
              <a:gd name="connsiteY9" fmla="*/ 5243754 h 5641553"/>
              <a:gd name="connsiteX10" fmla="*/ 3510127 w 4877237"/>
              <a:gd name="connsiteY10" fmla="*/ 5288400 h 5641553"/>
              <a:gd name="connsiteX11" fmla="*/ 3658238 w 4877237"/>
              <a:gd name="connsiteY11" fmla="*/ 5641549 h 5641553"/>
              <a:gd name="connsiteX12" fmla="*/ 2845674 w 4877237"/>
              <a:gd name="connsiteY12" fmla="*/ 5290843 h 5641553"/>
              <a:gd name="connsiteX13" fmla="*/ 2820308 w 4877237"/>
              <a:gd name="connsiteY13" fmla="*/ 5261823 h 5641553"/>
              <a:gd name="connsiteX14" fmla="*/ 2722542 w 4877237"/>
              <a:gd name="connsiteY14" fmla="*/ 5265294 h 5641553"/>
              <a:gd name="connsiteX15" fmla="*/ 1770504 w 4877237"/>
              <a:gd name="connsiteY15" fmla="*/ 5261011 h 5641553"/>
              <a:gd name="connsiteX16" fmla="*/ 815940 w 4877237"/>
              <a:gd name="connsiteY16" fmla="*/ 5009663 h 5641553"/>
              <a:gd name="connsiteX17" fmla="*/ 117267 w 4877237"/>
              <a:gd name="connsiteY17" fmla="*/ 3779919 h 5641553"/>
              <a:gd name="connsiteX18" fmla="*/ 1702 w 4877237"/>
              <a:gd name="connsiteY18" fmla="*/ 1784971 h 5641553"/>
              <a:gd name="connsiteX19" fmla="*/ 336804 w 4877237"/>
              <a:gd name="connsiteY19" fmla="*/ 369690 h 5641553"/>
              <a:gd name="connsiteX20" fmla="*/ 1687022 w 4877237"/>
              <a:gd name="connsiteY20" fmla="*/ 50 h 5641553"/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872846 w 4877237"/>
              <a:gd name="connsiteY6" fmla="*/ 5198795 h 5641553"/>
              <a:gd name="connsiteX7" fmla="*/ 3581829 w 4877237"/>
              <a:gd name="connsiteY7" fmla="*/ 5221985 h 5641553"/>
              <a:gd name="connsiteX8" fmla="*/ 3515258 w 4877237"/>
              <a:gd name="connsiteY8" fmla="*/ 5243754 h 5641553"/>
              <a:gd name="connsiteX9" fmla="*/ 3510127 w 4877237"/>
              <a:gd name="connsiteY9" fmla="*/ 5288400 h 5641553"/>
              <a:gd name="connsiteX10" fmla="*/ 3658238 w 4877237"/>
              <a:gd name="connsiteY10" fmla="*/ 5641549 h 5641553"/>
              <a:gd name="connsiteX11" fmla="*/ 2845674 w 4877237"/>
              <a:gd name="connsiteY11" fmla="*/ 5290843 h 5641553"/>
              <a:gd name="connsiteX12" fmla="*/ 2820308 w 4877237"/>
              <a:gd name="connsiteY12" fmla="*/ 5261823 h 5641553"/>
              <a:gd name="connsiteX13" fmla="*/ 2722542 w 4877237"/>
              <a:gd name="connsiteY13" fmla="*/ 5265294 h 5641553"/>
              <a:gd name="connsiteX14" fmla="*/ 1770504 w 4877237"/>
              <a:gd name="connsiteY14" fmla="*/ 5261011 h 5641553"/>
              <a:gd name="connsiteX15" fmla="*/ 815940 w 4877237"/>
              <a:gd name="connsiteY15" fmla="*/ 5009663 h 5641553"/>
              <a:gd name="connsiteX16" fmla="*/ 117267 w 4877237"/>
              <a:gd name="connsiteY16" fmla="*/ 3779919 h 5641553"/>
              <a:gd name="connsiteX17" fmla="*/ 1702 w 4877237"/>
              <a:gd name="connsiteY17" fmla="*/ 1784971 h 5641553"/>
              <a:gd name="connsiteX18" fmla="*/ 336804 w 4877237"/>
              <a:gd name="connsiteY18" fmla="*/ 369690 h 5641553"/>
              <a:gd name="connsiteX19" fmla="*/ 1687022 w 4877237"/>
              <a:gd name="connsiteY19" fmla="*/ 50 h 5641553"/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872846 w 4877237"/>
              <a:gd name="connsiteY6" fmla="*/ 5198795 h 5641553"/>
              <a:gd name="connsiteX7" fmla="*/ 3515258 w 4877237"/>
              <a:gd name="connsiteY7" fmla="*/ 5243754 h 5641553"/>
              <a:gd name="connsiteX8" fmla="*/ 3510127 w 4877237"/>
              <a:gd name="connsiteY8" fmla="*/ 5288400 h 5641553"/>
              <a:gd name="connsiteX9" fmla="*/ 3658238 w 4877237"/>
              <a:gd name="connsiteY9" fmla="*/ 5641549 h 5641553"/>
              <a:gd name="connsiteX10" fmla="*/ 2845674 w 4877237"/>
              <a:gd name="connsiteY10" fmla="*/ 5290843 h 5641553"/>
              <a:gd name="connsiteX11" fmla="*/ 2820308 w 4877237"/>
              <a:gd name="connsiteY11" fmla="*/ 5261823 h 5641553"/>
              <a:gd name="connsiteX12" fmla="*/ 2722542 w 4877237"/>
              <a:gd name="connsiteY12" fmla="*/ 5265294 h 5641553"/>
              <a:gd name="connsiteX13" fmla="*/ 1770504 w 4877237"/>
              <a:gd name="connsiteY13" fmla="*/ 5261011 h 5641553"/>
              <a:gd name="connsiteX14" fmla="*/ 815940 w 4877237"/>
              <a:gd name="connsiteY14" fmla="*/ 5009663 h 5641553"/>
              <a:gd name="connsiteX15" fmla="*/ 117267 w 4877237"/>
              <a:gd name="connsiteY15" fmla="*/ 3779919 h 5641553"/>
              <a:gd name="connsiteX16" fmla="*/ 1702 w 4877237"/>
              <a:gd name="connsiteY16" fmla="*/ 1784971 h 5641553"/>
              <a:gd name="connsiteX17" fmla="*/ 336804 w 4877237"/>
              <a:gd name="connsiteY17" fmla="*/ 369690 h 5641553"/>
              <a:gd name="connsiteX18" fmla="*/ 1687022 w 4877237"/>
              <a:gd name="connsiteY18" fmla="*/ 50 h 5641553"/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515258 w 4877237"/>
              <a:gd name="connsiteY6" fmla="*/ 5243754 h 5641553"/>
              <a:gd name="connsiteX7" fmla="*/ 3510127 w 4877237"/>
              <a:gd name="connsiteY7" fmla="*/ 5288400 h 5641553"/>
              <a:gd name="connsiteX8" fmla="*/ 3658238 w 4877237"/>
              <a:gd name="connsiteY8" fmla="*/ 5641549 h 5641553"/>
              <a:gd name="connsiteX9" fmla="*/ 2845674 w 4877237"/>
              <a:gd name="connsiteY9" fmla="*/ 5290843 h 5641553"/>
              <a:gd name="connsiteX10" fmla="*/ 2820308 w 4877237"/>
              <a:gd name="connsiteY10" fmla="*/ 5261823 h 5641553"/>
              <a:gd name="connsiteX11" fmla="*/ 2722542 w 4877237"/>
              <a:gd name="connsiteY11" fmla="*/ 5265294 h 5641553"/>
              <a:gd name="connsiteX12" fmla="*/ 1770504 w 4877237"/>
              <a:gd name="connsiteY12" fmla="*/ 5261011 h 5641553"/>
              <a:gd name="connsiteX13" fmla="*/ 815940 w 4877237"/>
              <a:gd name="connsiteY13" fmla="*/ 5009663 h 5641553"/>
              <a:gd name="connsiteX14" fmla="*/ 117267 w 4877237"/>
              <a:gd name="connsiteY14" fmla="*/ 3779919 h 5641553"/>
              <a:gd name="connsiteX15" fmla="*/ 1702 w 4877237"/>
              <a:gd name="connsiteY15" fmla="*/ 1784971 h 5641553"/>
              <a:gd name="connsiteX16" fmla="*/ 336804 w 4877237"/>
              <a:gd name="connsiteY16" fmla="*/ 369690 h 5641553"/>
              <a:gd name="connsiteX17" fmla="*/ 1687022 w 4877237"/>
              <a:gd name="connsiteY17" fmla="*/ 50 h 564155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2722039 w 4876734"/>
              <a:gd name="connsiteY11" fmla="*/ 5272614 h 5648873"/>
              <a:gd name="connsiteX12" fmla="*/ 1770001 w 4876734"/>
              <a:gd name="connsiteY12" fmla="*/ 5268331 h 5648873"/>
              <a:gd name="connsiteX13" fmla="*/ 815437 w 4876734"/>
              <a:gd name="connsiteY13" fmla="*/ 5016983 h 5648873"/>
              <a:gd name="connsiteX14" fmla="*/ 116764 w 4876734"/>
              <a:gd name="connsiteY14" fmla="*/ 3787239 h 5648873"/>
              <a:gd name="connsiteX15" fmla="*/ 1199 w 4876734"/>
              <a:gd name="connsiteY15" fmla="*/ 1792291 h 5648873"/>
              <a:gd name="connsiteX16" fmla="*/ 445748 w 4876734"/>
              <a:gd name="connsiteY16" fmla="*/ 411323 h 5648873"/>
              <a:gd name="connsiteX17" fmla="*/ 1686519 w 4876734"/>
              <a:gd name="connsiteY17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2722039 w 4876734"/>
              <a:gd name="connsiteY11" fmla="*/ 5272614 h 5648873"/>
              <a:gd name="connsiteX12" fmla="*/ 1770001 w 4876734"/>
              <a:gd name="connsiteY12" fmla="*/ 5268331 h 5648873"/>
              <a:gd name="connsiteX13" fmla="*/ 815437 w 4876734"/>
              <a:gd name="connsiteY13" fmla="*/ 5016983 h 5648873"/>
              <a:gd name="connsiteX14" fmla="*/ 91972 w 4876734"/>
              <a:gd name="connsiteY14" fmla="*/ 3785123 h 5648873"/>
              <a:gd name="connsiteX15" fmla="*/ 1199 w 4876734"/>
              <a:gd name="connsiteY15" fmla="*/ 1792291 h 5648873"/>
              <a:gd name="connsiteX16" fmla="*/ 445748 w 4876734"/>
              <a:gd name="connsiteY16" fmla="*/ 411323 h 5648873"/>
              <a:gd name="connsiteX17" fmla="*/ 1686519 w 4876734"/>
              <a:gd name="connsiteY17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2722039 w 4876734"/>
              <a:gd name="connsiteY11" fmla="*/ 5272614 h 5648873"/>
              <a:gd name="connsiteX12" fmla="*/ 1770001 w 4876734"/>
              <a:gd name="connsiteY12" fmla="*/ 5268331 h 5648873"/>
              <a:gd name="connsiteX13" fmla="*/ 815437 w 4876734"/>
              <a:gd name="connsiteY13" fmla="*/ 5016983 h 5648873"/>
              <a:gd name="connsiteX14" fmla="*/ 91972 w 4876734"/>
              <a:gd name="connsiteY14" fmla="*/ 3785123 h 5648873"/>
              <a:gd name="connsiteX15" fmla="*/ 1199 w 4876734"/>
              <a:gd name="connsiteY15" fmla="*/ 1792291 h 5648873"/>
              <a:gd name="connsiteX16" fmla="*/ 445748 w 4876734"/>
              <a:gd name="connsiteY16" fmla="*/ 411323 h 5648873"/>
              <a:gd name="connsiteX17" fmla="*/ 1686519 w 4876734"/>
              <a:gd name="connsiteY17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2722039 w 4876734"/>
              <a:gd name="connsiteY11" fmla="*/ 5272614 h 5648873"/>
              <a:gd name="connsiteX12" fmla="*/ 1770001 w 4876734"/>
              <a:gd name="connsiteY12" fmla="*/ 5268331 h 5648873"/>
              <a:gd name="connsiteX13" fmla="*/ 815437 w 4876734"/>
              <a:gd name="connsiteY13" fmla="*/ 5016983 h 5648873"/>
              <a:gd name="connsiteX14" fmla="*/ 91972 w 4876734"/>
              <a:gd name="connsiteY14" fmla="*/ 3785123 h 5648873"/>
              <a:gd name="connsiteX15" fmla="*/ 1199 w 4876734"/>
              <a:gd name="connsiteY15" fmla="*/ 1792291 h 5648873"/>
              <a:gd name="connsiteX16" fmla="*/ 445748 w 4876734"/>
              <a:gd name="connsiteY16" fmla="*/ 411323 h 5648873"/>
              <a:gd name="connsiteX17" fmla="*/ 1686519 w 4876734"/>
              <a:gd name="connsiteY17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1770001 w 4876734"/>
              <a:gd name="connsiteY11" fmla="*/ 5268331 h 5648873"/>
              <a:gd name="connsiteX12" fmla="*/ 815437 w 4876734"/>
              <a:gd name="connsiteY12" fmla="*/ 5016983 h 5648873"/>
              <a:gd name="connsiteX13" fmla="*/ 91972 w 4876734"/>
              <a:gd name="connsiteY13" fmla="*/ 3785123 h 5648873"/>
              <a:gd name="connsiteX14" fmla="*/ 1199 w 4876734"/>
              <a:gd name="connsiteY14" fmla="*/ 1792291 h 5648873"/>
              <a:gd name="connsiteX15" fmla="*/ 445748 w 4876734"/>
              <a:gd name="connsiteY15" fmla="*/ 411323 h 5648873"/>
              <a:gd name="connsiteX16" fmla="*/ 1686519 w 4876734"/>
              <a:gd name="connsiteY16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1868109 w 4876734"/>
              <a:gd name="connsiteY11" fmla="*/ 5289191 h 5648873"/>
              <a:gd name="connsiteX12" fmla="*/ 815437 w 4876734"/>
              <a:gd name="connsiteY12" fmla="*/ 5016983 h 5648873"/>
              <a:gd name="connsiteX13" fmla="*/ 91972 w 4876734"/>
              <a:gd name="connsiteY13" fmla="*/ 3785123 h 5648873"/>
              <a:gd name="connsiteX14" fmla="*/ 1199 w 4876734"/>
              <a:gd name="connsiteY14" fmla="*/ 1792291 h 5648873"/>
              <a:gd name="connsiteX15" fmla="*/ 445748 w 4876734"/>
              <a:gd name="connsiteY15" fmla="*/ 411323 h 5648873"/>
              <a:gd name="connsiteX16" fmla="*/ 1686519 w 4876734"/>
              <a:gd name="connsiteY16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1868109 w 4876734"/>
              <a:gd name="connsiteY11" fmla="*/ 5289191 h 5648873"/>
              <a:gd name="connsiteX12" fmla="*/ 808332 w 4876734"/>
              <a:gd name="connsiteY12" fmla="*/ 4953947 h 5648873"/>
              <a:gd name="connsiteX13" fmla="*/ 91972 w 4876734"/>
              <a:gd name="connsiteY13" fmla="*/ 3785123 h 5648873"/>
              <a:gd name="connsiteX14" fmla="*/ 1199 w 4876734"/>
              <a:gd name="connsiteY14" fmla="*/ 1792291 h 5648873"/>
              <a:gd name="connsiteX15" fmla="*/ 445748 w 4876734"/>
              <a:gd name="connsiteY15" fmla="*/ 411323 h 5648873"/>
              <a:gd name="connsiteX16" fmla="*/ 1686519 w 4876734"/>
              <a:gd name="connsiteY16" fmla="*/ 7370 h 5648873"/>
              <a:gd name="connsiteX0" fmla="*/ 1686519 w 4895008"/>
              <a:gd name="connsiteY0" fmla="*/ 7370 h 5648873"/>
              <a:gd name="connsiteX1" fmla="*/ 3318681 w 4895008"/>
              <a:gd name="connsiteY1" fmla="*/ 170365 h 5648873"/>
              <a:gd name="connsiteX2" fmla="*/ 4548748 w 4895008"/>
              <a:gd name="connsiteY2" fmla="*/ 751552 h 5648873"/>
              <a:gd name="connsiteX3" fmla="*/ 4808142 w 4895008"/>
              <a:gd name="connsiteY3" fmla="*/ 1668523 h 5648873"/>
              <a:gd name="connsiteX4" fmla="*/ 4706317 w 4895008"/>
              <a:gd name="connsiteY4" fmla="*/ 4248850 h 5648873"/>
              <a:gd name="connsiteX5" fmla="*/ 3514755 w 4895008"/>
              <a:gd name="connsiteY5" fmla="*/ 5251074 h 5648873"/>
              <a:gd name="connsiteX6" fmla="*/ 3509624 w 4895008"/>
              <a:gd name="connsiteY6" fmla="*/ 5295720 h 5648873"/>
              <a:gd name="connsiteX7" fmla="*/ 3657735 w 4895008"/>
              <a:gd name="connsiteY7" fmla="*/ 5648869 h 5648873"/>
              <a:gd name="connsiteX8" fmla="*/ 2845171 w 4895008"/>
              <a:gd name="connsiteY8" fmla="*/ 5298163 h 5648873"/>
              <a:gd name="connsiteX9" fmla="*/ 2819805 w 4895008"/>
              <a:gd name="connsiteY9" fmla="*/ 5269143 h 5648873"/>
              <a:gd name="connsiteX10" fmla="*/ 1868109 w 4895008"/>
              <a:gd name="connsiteY10" fmla="*/ 5289191 h 5648873"/>
              <a:gd name="connsiteX11" fmla="*/ 808332 w 4895008"/>
              <a:gd name="connsiteY11" fmla="*/ 4953947 h 5648873"/>
              <a:gd name="connsiteX12" fmla="*/ 91972 w 4895008"/>
              <a:gd name="connsiteY12" fmla="*/ 3785123 h 5648873"/>
              <a:gd name="connsiteX13" fmla="*/ 1199 w 4895008"/>
              <a:gd name="connsiteY13" fmla="*/ 1792291 h 5648873"/>
              <a:gd name="connsiteX14" fmla="*/ 445748 w 4895008"/>
              <a:gd name="connsiteY14" fmla="*/ 411323 h 5648873"/>
              <a:gd name="connsiteX15" fmla="*/ 1686519 w 4895008"/>
              <a:gd name="connsiteY15" fmla="*/ 7370 h 5648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95008" h="5648873">
                <a:moveTo>
                  <a:pt x="1686519" y="7370"/>
                </a:moveTo>
                <a:cubicBezTo>
                  <a:pt x="2165341" y="-32790"/>
                  <a:pt x="2948273" y="101042"/>
                  <a:pt x="3318681" y="170365"/>
                </a:cubicBezTo>
                <a:cubicBezTo>
                  <a:pt x="4323032" y="354108"/>
                  <a:pt x="4382005" y="411920"/>
                  <a:pt x="4548748" y="751552"/>
                </a:cubicBezTo>
                <a:cubicBezTo>
                  <a:pt x="4697049" y="1163453"/>
                  <a:pt x="4708493" y="1199701"/>
                  <a:pt x="4808142" y="1668523"/>
                </a:cubicBezTo>
                <a:cubicBezTo>
                  <a:pt x="4948374" y="2755090"/>
                  <a:pt x="4921881" y="3651758"/>
                  <a:pt x="4706317" y="4248850"/>
                </a:cubicBezTo>
                <a:cubicBezTo>
                  <a:pt x="4490753" y="4845942"/>
                  <a:pt x="3714204" y="5076596"/>
                  <a:pt x="3514755" y="5251074"/>
                </a:cubicBezTo>
                <a:lnTo>
                  <a:pt x="3509624" y="5295720"/>
                </a:lnTo>
                <a:cubicBezTo>
                  <a:pt x="3554663" y="5575558"/>
                  <a:pt x="3702470" y="5648392"/>
                  <a:pt x="3657735" y="5648869"/>
                </a:cubicBezTo>
                <a:cubicBezTo>
                  <a:pt x="3549823" y="5650021"/>
                  <a:pt x="3002334" y="5450329"/>
                  <a:pt x="2845171" y="5298163"/>
                </a:cubicBezTo>
                <a:lnTo>
                  <a:pt x="2819805" y="5269143"/>
                </a:lnTo>
                <a:cubicBezTo>
                  <a:pt x="2502573" y="5275826"/>
                  <a:pt x="2203354" y="5341724"/>
                  <a:pt x="1868109" y="5289191"/>
                </a:cubicBezTo>
                <a:cubicBezTo>
                  <a:pt x="1532864" y="5236658"/>
                  <a:pt x="1104355" y="5204625"/>
                  <a:pt x="808332" y="4953947"/>
                </a:cubicBezTo>
                <a:cubicBezTo>
                  <a:pt x="512309" y="4703269"/>
                  <a:pt x="308594" y="4469411"/>
                  <a:pt x="91972" y="3785123"/>
                </a:cubicBezTo>
                <a:cubicBezTo>
                  <a:pt x="-34378" y="3125130"/>
                  <a:pt x="8985" y="2549529"/>
                  <a:pt x="1199" y="1792291"/>
                </a:cubicBezTo>
                <a:cubicBezTo>
                  <a:pt x="-23043" y="890799"/>
                  <a:pt x="327087" y="612546"/>
                  <a:pt x="445748" y="411323"/>
                </a:cubicBezTo>
                <a:cubicBezTo>
                  <a:pt x="628194" y="125556"/>
                  <a:pt x="1207697" y="47530"/>
                  <a:pt x="1686519" y="737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5E5E67-009D-8446-A3FE-A625804B8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7767" y="698034"/>
            <a:ext cx="4085972" cy="1635235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2600" i="1">
                <a:latin typeface="Book Antiqua"/>
              </a:rPr>
              <a:t>Чем опасен </a:t>
            </a:r>
            <a:r>
              <a:rPr lang="ru-RU" sz="2600" i="1" err="1">
                <a:latin typeface="Book Antiqua"/>
              </a:rPr>
              <a:t>мультисистемный</a:t>
            </a:r>
            <a:r>
              <a:rPr lang="ru-RU" sz="2600" i="1">
                <a:latin typeface="Book Antiqua"/>
              </a:rPr>
              <a:t> воспалительный синдром (МВС) ?</a:t>
            </a:r>
            <a:endParaRPr lang="ru-RU" sz="26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A45E05-41DC-19EA-112C-CDCAA643B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7587" y="2282456"/>
            <a:ext cx="4193183" cy="269289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 algn="ctr">
              <a:lnSpc>
                <a:spcPct val="90000"/>
              </a:lnSpc>
              <a:buFont typeface="Wingdings"/>
              <a:buChar char="v"/>
            </a:pPr>
            <a:r>
              <a:rPr lang="ru-RU" sz="1400" b="0" dirty="0">
                <a:latin typeface="Georgia"/>
                <a:ea typeface="+mn-lt"/>
                <a:cs typeface="+mn-lt"/>
              </a:rPr>
              <a:t>Тяжелое осложнение, возникающее у детей на фоне перенесенной коронавирусной инфекции, характеризующееся полиорганным воспалением и лихорадкой &gt;38</a:t>
            </a:r>
            <a:r>
              <a:rPr lang="ru-RU" sz="1400" b="0" dirty="0">
                <a:ea typeface="+mn-lt"/>
                <a:cs typeface="+mn-lt"/>
              </a:rPr>
              <a:t>°С </a:t>
            </a:r>
            <a:r>
              <a:rPr lang="ru-RU" sz="1400" b="0" dirty="0">
                <a:latin typeface="Georgia"/>
                <a:ea typeface="+mn-lt"/>
                <a:cs typeface="+mn-lt"/>
              </a:rPr>
              <a:t>более 24 часов. По сути, это аномальный иммунный ответ на вирус SARS-CoV-2.</a:t>
            </a:r>
          </a:p>
          <a:p>
            <a:pPr marL="457200" indent="-457200" algn="ctr">
              <a:lnSpc>
                <a:spcPct val="90000"/>
              </a:lnSpc>
              <a:buFont typeface="Wingdings"/>
              <a:buChar char="v"/>
            </a:pPr>
            <a:r>
              <a:rPr lang="ru-RU" sz="1400" b="0" dirty="0">
                <a:latin typeface="Georgia"/>
                <a:ea typeface="+mn-lt"/>
                <a:cs typeface="+mn-lt"/>
              </a:rPr>
              <a:t>Развивается через 2–3 недели после пика коронавирусной инфекции. Однако были описаны случаи развития МВС и после 5 недели.</a:t>
            </a:r>
          </a:p>
          <a:p>
            <a:pPr marL="457200" indent="-457200" algn="ctr">
              <a:lnSpc>
                <a:spcPct val="90000"/>
              </a:lnSpc>
              <a:buFont typeface="Wingdings"/>
              <a:buChar char="v"/>
            </a:pPr>
            <a:r>
              <a:rPr lang="ru-RU" sz="1400" b="0" dirty="0">
                <a:latin typeface="Georgia"/>
              </a:rPr>
              <a:t>При несвоевременном лечении может закончиться летальным исходом.</a:t>
            </a:r>
          </a:p>
          <a:p>
            <a:pPr marL="457200" indent="-457200" algn="ctr">
              <a:lnSpc>
                <a:spcPct val="90000"/>
              </a:lnSpc>
              <a:buFont typeface="Wingdings"/>
              <a:buChar char="v"/>
            </a:pPr>
            <a:endParaRPr lang="ru-RU" sz="1000" b="0"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224478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7B74E81-276A-4BF8-9D74-BF6C44B2E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5" descr="Изображение выглядит как текст,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5F3B847F-93E4-59AF-E736-1733AC9AEE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24" r="1354" b="1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19C537B0-73BE-41E7-8BD7-CC603DD2B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1470" y="1689814"/>
            <a:ext cx="6140530" cy="4647338"/>
          </a:xfrm>
          <a:custGeom>
            <a:avLst/>
            <a:gdLst>
              <a:gd name="connsiteX0" fmla="*/ 3354001 w 6140530"/>
              <a:gd name="connsiteY0" fmla="*/ 1219 h 4626714"/>
              <a:gd name="connsiteX1" fmla="*/ 4854691 w 6140530"/>
              <a:gd name="connsiteY1" fmla="*/ 125683 h 4626714"/>
              <a:gd name="connsiteX2" fmla="*/ 6093602 w 6140530"/>
              <a:gd name="connsiteY2" fmla="*/ 1013600 h 4626714"/>
              <a:gd name="connsiteX3" fmla="*/ 6140530 w 6140530"/>
              <a:gd name="connsiteY3" fmla="*/ 1110875 h 4626714"/>
              <a:gd name="connsiteX4" fmla="*/ 6140530 w 6140530"/>
              <a:gd name="connsiteY4" fmla="*/ 3914197 h 4626714"/>
              <a:gd name="connsiteX5" fmla="*/ 6123285 w 6140530"/>
              <a:gd name="connsiteY5" fmla="*/ 3940855 h 4626714"/>
              <a:gd name="connsiteX6" fmla="*/ 6022119 w 6140530"/>
              <a:gd name="connsiteY6" fmla="*/ 4052713 h 4626714"/>
              <a:gd name="connsiteX7" fmla="*/ 2791676 w 6140530"/>
              <a:gd name="connsiteY7" fmla="*/ 4623624 h 4626714"/>
              <a:gd name="connsiteX8" fmla="*/ 0 w 6140530"/>
              <a:gd name="connsiteY8" fmla="*/ 4180103 h 4626714"/>
              <a:gd name="connsiteX9" fmla="*/ 486444 w 6140530"/>
              <a:gd name="connsiteY9" fmla="*/ 3598665 h 4626714"/>
              <a:gd name="connsiteX10" fmla="*/ 701119 w 6140530"/>
              <a:gd name="connsiteY10" fmla="*/ 1679227 h 4626714"/>
              <a:gd name="connsiteX11" fmla="*/ 3354001 w 6140530"/>
              <a:gd name="connsiteY11" fmla="*/ 1219 h 4626714"/>
              <a:gd name="connsiteX0" fmla="*/ 3354001 w 6140530"/>
              <a:gd name="connsiteY0" fmla="*/ 1219 h 4647338"/>
              <a:gd name="connsiteX1" fmla="*/ 4854691 w 6140530"/>
              <a:gd name="connsiteY1" fmla="*/ 125683 h 4647338"/>
              <a:gd name="connsiteX2" fmla="*/ 6093602 w 6140530"/>
              <a:gd name="connsiteY2" fmla="*/ 1013600 h 4647338"/>
              <a:gd name="connsiteX3" fmla="*/ 6140530 w 6140530"/>
              <a:gd name="connsiteY3" fmla="*/ 1110875 h 4647338"/>
              <a:gd name="connsiteX4" fmla="*/ 6140530 w 6140530"/>
              <a:gd name="connsiteY4" fmla="*/ 3914197 h 4647338"/>
              <a:gd name="connsiteX5" fmla="*/ 6123285 w 6140530"/>
              <a:gd name="connsiteY5" fmla="*/ 3940855 h 4647338"/>
              <a:gd name="connsiteX6" fmla="*/ 6022119 w 6140530"/>
              <a:gd name="connsiteY6" fmla="*/ 4052713 h 4647338"/>
              <a:gd name="connsiteX7" fmla="*/ 2791676 w 6140530"/>
              <a:gd name="connsiteY7" fmla="*/ 4623624 h 4647338"/>
              <a:gd name="connsiteX8" fmla="*/ 0 w 6140530"/>
              <a:gd name="connsiteY8" fmla="*/ 4180103 h 4647338"/>
              <a:gd name="connsiteX9" fmla="*/ 486444 w 6140530"/>
              <a:gd name="connsiteY9" fmla="*/ 3598665 h 4647338"/>
              <a:gd name="connsiteX10" fmla="*/ 701119 w 6140530"/>
              <a:gd name="connsiteY10" fmla="*/ 1679227 h 4647338"/>
              <a:gd name="connsiteX11" fmla="*/ 3354001 w 6140530"/>
              <a:gd name="connsiteY11" fmla="*/ 1219 h 4647338"/>
              <a:gd name="connsiteX0" fmla="*/ 3354001 w 6140530"/>
              <a:gd name="connsiteY0" fmla="*/ 1219 h 4647338"/>
              <a:gd name="connsiteX1" fmla="*/ 4854691 w 6140530"/>
              <a:gd name="connsiteY1" fmla="*/ 125683 h 4647338"/>
              <a:gd name="connsiteX2" fmla="*/ 6093602 w 6140530"/>
              <a:gd name="connsiteY2" fmla="*/ 1013600 h 4647338"/>
              <a:gd name="connsiteX3" fmla="*/ 6140530 w 6140530"/>
              <a:gd name="connsiteY3" fmla="*/ 1110875 h 4647338"/>
              <a:gd name="connsiteX4" fmla="*/ 6140530 w 6140530"/>
              <a:gd name="connsiteY4" fmla="*/ 3914197 h 4647338"/>
              <a:gd name="connsiteX5" fmla="*/ 6123285 w 6140530"/>
              <a:gd name="connsiteY5" fmla="*/ 3940855 h 4647338"/>
              <a:gd name="connsiteX6" fmla="*/ 6022119 w 6140530"/>
              <a:gd name="connsiteY6" fmla="*/ 4052713 h 4647338"/>
              <a:gd name="connsiteX7" fmla="*/ 2791676 w 6140530"/>
              <a:gd name="connsiteY7" fmla="*/ 4623624 h 4647338"/>
              <a:gd name="connsiteX8" fmla="*/ 0 w 6140530"/>
              <a:gd name="connsiteY8" fmla="*/ 4180103 h 4647338"/>
              <a:gd name="connsiteX9" fmla="*/ 486444 w 6140530"/>
              <a:gd name="connsiteY9" fmla="*/ 3598665 h 4647338"/>
              <a:gd name="connsiteX10" fmla="*/ 701119 w 6140530"/>
              <a:gd name="connsiteY10" fmla="*/ 1679227 h 4647338"/>
              <a:gd name="connsiteX11" fmla="*/ 3354001 w 6140530"/>
              <a:gd name="connsiteY11" fmla="*/ 1219 h 4647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40530" h="4647338">
                <a:moveTo>
                  <a:pt x="3354001" y="1219"/>
                </a:moveTo>
                <a:cubicBezTo>
                  <a:pt x="4004435" y="-11736"/>
                  <a:pt x="4587960" y="81931"/>
                  <a:pt x="4854691" y="125683"/>
                </a:cubicBezTo>
                <a:cubicBezTo>
                  <a:pt x="5569674" y="248878"/>
                  <a:pt x="5884365" y="614355"/>
                  <a:pt x="6093602" y="1013600"/>
                </a:cubicBezTo>
                <a:lnTo>
                  <a:pt x="6140530" y="1110875"/>
                </a:lnTo>
                <a:lnTo>
                  <a:pt x="6140530" y="3914197"/>
                </a:lnTo>
                <a:lnTo>
                  <a:pt x="6123285" y="3940855"/>
                </a:lnTo>
                <a:cubicBezTo>
                  <a:pt x="6092119" y="3981849"/>
                  <a:pt x="6058441" y="4019304"/>
                  <a:pt x="6022119" y="4052713"/>
                </a:cubicBezTo>
                <a:cubicBezTo>
                  <a:pt x="5440967" y="4587251"/>
                  <a:pt x="4022382" y="4706012"/>
                  <a:pt x="2791676" y="4623624"/>
                </a:cubicBezTo>
                <a:cubicBezTo>
                  <a:pt x="1788243" y="4556450"/>
                  <a:pt x="990667" y="4345015"/>
                  <a:pt x="0" y="4180103"/>
                </a:cubicBezTo>
                <a:cubicBezTo>
                  <a:pt x="0" y="4180103"/>
                  <a:pt x="445100" y="4042167"/>
                  <a:pt x="486444" y="3598665"/>
                </a:cubicBezTo>
                <a:cubicBezTo>
                  <a:pt x="526106" y="3207312"/>
                  <a:pt x="513958" y="2340421"/>
                  <a:pt x="701119" y="1679227"/>
                </a:cubicBezTo>
                <a:cubicBezTo>
                  <a:pt x="1000026" y="340576"/>
                  <a:pt x="2269944" y="22811"/>
                  <a:pt x="3354001" y="12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5757CFF1-20F6-4EF6-83FA-264F652F4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47219">
            <a:off x="6227678" y="1604682"/>
            <a:ext cx="6095974" cy="4725794"/>
          </a:xfrm>
          <a:custGeom>
            <a:avLst/>
            <a:gdLst>
              <a:gd name="connsiteX0" fmla="*/ -39 w 914430"/>
              <a:gd name="connsiteY0" fmla="*/ 747812 h 753584"/>
              <a:gd name="connsiteX1" fmla="*/ 400011 w 914430"/>
              <a:gd name="connsiteY1" fmla="*/ 737144 h 753584"/>
              <a:gd name="connsiteX2" fmla="*/ 891787 w 914430"/>
              <a:gd name="connsiteY2" fmla="*/ 487303 h 753584"/>
              <a:gd name="connsiteX3" fmla="*/ 665854 w 914430"/>
              <a:gd name="connsiteY3" fmla="*/ 3528 h 753584"/>
              <a:gd name="connsiteX4" fmla="*/ 136835 w 914430"/>
              <a:gd name="connsiteY4" fmla="*/ 319854 h 753584"/>
              <a:gd name="connsiteX5" fmla="*/ 134168 w 914430"/>
              <a:gd name="connsiteY5" fmla="*/ 630845 h 753584"/>
              <a:gd name="connsiteX6" fmla="*/ -39 w 914430"/>
              <a:gd name="connsiteY6" fmla="*/ 747812 h 753584"/>
              <a:gd name="connsiteX0" fmla="*/ 0 w 855235"/>
              <a:gd name="connsiteY0" fmla="*/ 741453 h 759943"/>
              <a:gd name="connsiteX1" fmla="*/ 340855 w 855235"/>
              <a:gd name="connsiteY1" fmla="*/ 737153 h 759943"/>
              <a:gd name="connsiteX2" fmla="*/ 832631 w 855235"/>
              <a:gd name="connsiteY2" fmla="*/ 487312 h 759943"/>
              <a:gd name="connsiteX3" fmla="*/ 606698 w 855235"/>
              <a:gd name="connsiteY3" fmla="*/ 3537 h 759943"/>
              <a:gd name="connsiteX4" fmla="*/ 77679 w 855235"/>
              <a:gd name="connsiteY4" fmla="*/ 319863 h 759943"/>
              <a:gd name="connsiteX5" fmla="*/ 75012 w 855235"/>
              <a:gd name="connsiteY5" fmla="*/ 630854 h 759943"/>
              <a:gd name="connsiteX6" fmla="*/ 0 w 855235"/>
              <a:gd name="connsiteY6" fmla="*/ 741453 h 759943"/>
              <a:gd name="connsiteX0" fmla="*/ 0 w 850882"/>
              <a:gd name="connsiteY0" fmla="*/ 741453 h 766485"/>
              <a:gd name="connsiteX1" fmla="*/ 348748 w 850882"/>
              <a:gd name="connsiteY1" fmla="*/ 746704 h 766485"/>
              <a:gd name="connsiteX2" fmla="*/ 832631 w 850882"/>
              <a:gd name="connsiteY2" fmla="*/ 487312 h 766485"/>
              <a:gd name="connsiteX3" fmla="*/ 606698 w 850882"/>
              <a:gd name="connsiteY3" fmla="*/ 3537 h 766485"/>
              <a:gd name="connsiteX4" fmla="*/ 77679 w 850882"/>
              <a:gd name="connsiteY4" fmla="*/ 319863 h 766485"/>
              <a:gd name="connsiteX5" fmla="*/ 75012 w 850882"/>
              <a:gd name="connsiteY5" fmla="*/ 630854 h 766485"/>
              <a:gd name="connsiteX6" fmla="*/ 0 w 850882"/>
              <a:gd name="connsiteY6" fmla="*/ 741453 h 766485"/>
              <a:gd name="connsiteX0" fmla="*/ 0 w 850882"/>
              <a:gd name="connsiteY0" fmla="*/ 741453 h 764365"/>
              <a:gd name="connsiteX1" fmla="*/ 348748 w 850882"/>
              <a:gd name="connsiteY1" fmla="*/ 746704 h 764365"/>
              <a:gd name="connsiteX2" fmla="*/ 832631 w 850882"/>
              <a:gd name="connsiteY2" fmla="*/ 487312 h 764365"/>
              <a:gd name="connsiteX3" fmla="*/ 606698 w 850882"/>
              <a:gd name="connsiteY3" fmla="*/ 3537 h 764365"/>
              <a:gd name="connsiteX4" fmla="*/ 77679 w 850882"/>
              <a:gd name="connsiteY4" fmla="*/ 319863 h 764365"/>
              <a:gd name="connsiteX5" fmla="*/ 75012 w 850882"/>
              <a:gd name="connsiteY5" fmla="*/ 630854 h 764365"/>
              <a:gd name="connsiteX6" fmla="*/ 0 w 850882"/>
              <a:gd name="connsiteY6" fmla="*/ 741453 h 764365"/>
              <a:gd name="connsiteX0" fmla="*/ 0 w 832466"/>
              <a:gd name="connsiteY0" fmla="*/ 731902 h 763437"/>
              <a:gd name="connsiteX1" fmla="*/ 330332 w 832466"/>
              <a:gd name="connsiteY1" fmla="*/ 746704 h 763437"/>
              <a:gd name="connsiteX2" fmla="*/ 814215 w 832466"/>
              <a:gd name="connsiteY2" fmla="*/ 487312 h 763437"/>
              <a:gd name="connsiteX3" fmla="*/ 588282 w 832466"/>
              <a:gd name="connsiteY3" fmla="*/ 3537 h 763437"/>
              <a:gd name="connsiteX4" fmla="*/ 59263 w 832466"/>
              <a:gd name="connsiteY4" fmla="*/ 319863 h 763437"/>
              <a:gd name="connsiteX5" fmla="*/ 56596 w 832466"/>
              <a:gd name="connsiteY5" fmla="*/ 630854 h 763437"/>
              <a:gd name="connsiteX6" fmla="*/ 0 w 832466"/>
              <a:gd name="connsiteY6" fmla="*/ 731902 h 763437"/>
              <a:gd name="connsiteX0" fmla="*/ 0 w 831373"/>
              <a:gd name="connsiteY0" fmla="*/ 731902 h 763086"/>
              <a:gd name="connsiteX1" fmla="*/ 330332 w 831373"/>
              <a:gd name="connsiteY1" fmla="*/ 746704 h 763086"/>
              <a:gd name="connsiteX2" fmla="*/ 812900 w 831373"/>
              <a:gd name="connsiteY2" fmla="*/ 492088 h 763086"/>
              <a:gd name="connsiteX3" fmla="*/ 588282 w 831373"/>
              <a:gd name="connsiteY3" fmla="*/ 3537 h 763086"/>
              <a:gd name="connsiteX4" fmla="*/ 59263 w 831373"/>
              <a:gd name="connsiteY4" fmla="*/ 319863 h 763086"/>
              <a:gd name="connsiteX5" fmla="*/ 56596 w 831373"/>
              <a:gd name="connsiteY5" fmla="*/ 630854 h 763086"/>
              <a:gd name="connsiteX6" fmla="*/ 0 w 831373"/>
              <a:gd name="connsiteY6" fmla="*/ 731902 h 763086"/>
              <a:gd name="connsiteX0" fmla="*/ 0 w 830248"/>
              <a:gd name="connsiteY0" fmla="*/ 731902 h 763086"/>
              <a:gd name="connsiteX1" fmla="*/ 330332 w 830248"/>
              <a:gd name="connsiteY1" fmla="*/ 746704 h 763086"/>
              <a:gd name="connsiteX2" fmla="*/ 812900 w 830248"/>
              <a:gd name="connsiteY2" fmla="*/ 492088 h 763086"/>
              <a:gd name="connsiteX3" fmla="*/ 588282 w 830248"/>
              <a:gd name="connsiteY3" fmla="*/ 3537 h 763086"/>
              <a:gd name="connsiteX4" fmla="*/ 59263 w 830248"/>
              <a:gd name="connsiteY4" fmla="*/ 319863 h 763086"/>
              <a:gd name="connsiteX5" fmla="*/ 56596 w 830248"/>
              <a:gd name="connsiteY5" fmla="*/ 630854 h 763086"/>
              <a:gd name="connsiteX6" fmla="*/ 0 w 830248"/>
              <a:gd name="connsiteY6" fmla="*/ 731902 h 763086"/>
              <a:gd name="connsiteX0" fmla="*/ 0 w 828752"/>
              <a:gd name="connsiteY0" fmla="*/ 731902 h 769484"/>
              <a:gd name="connsiteX1" fmla="*/ 367164 w 828752"/>
              <a:gd name="connsiteY1" fmla="*/ 754664 h 769484"/>
              <a:gd name="connsiteX2" fmla="*/ 812900 w 828752"/>
              <a:gd name="connsiteY2" fmla="*/ 492088 h 769484"/>
              <a:gd name="connsiteX3" fmla="*/ 588282 w 828752"/>
              <a:gd name="connsiteY3" fmla="*/ 3537 h 769484"/>
              <a:gd name="connsiteX4" fmla="*/ 59263 w 828752"/>
              <a:gd name="connsiteY4" fmla="*/ 319863 h 769484"/>
              <a:gd name="connsiteX5" fmla="*/ 56596 w 828752"/>
              <a:gd name="connsiteY5" fmla="*/ 630854 h 769484"/>
              <a:gd name="connsiteX6" fmla="*/ 0 w 828752"/>
              <a:gd name="connsiteY6" fmla="*/ 731902 h 769484"/>
              <a:gd name="connsiteX0" fmla="*/ 0 w 828752"/>
              <a:gd name="connsiteY0" fmla="*/ 731902 h 761354"/>
              <a:gd name="connsiteX1" fmla="*/ 367164 w 828752"/>
              <a:gd name="connsiteY1" fmla="*/ 754664 h 761354"/>
              <a:gd name="connsiteX2" fmla="*/ 812900 w 828752"/>
              <a:gd name="connsiteY2" fmla="*/ 492088 h 761354"/>
              <a:gd name="connsiteX3" fmla="*/ 588282 w 828752"/>
              <a:gd name="connsiteY3" fmla="*/ 3537 h 761354"/>
              <a:gd name="connsiteX4" fmla="*/ 59263 w 828752"/>
              <a:gd name="connsiteY4" fmla="*/ 319863 h 761354"/>
              <a:gd name="connsiteX5" fmla="*/ 56596 w 828752"/>
              <a:gd name="connsiteY5" fmla="*/ 630854 h 761354"/>
              <a:gd name="connsiteX6" fmla="*/ 0 w 828752"/>
              <a:gd name="connsiteY6" fmla="*/ 731902 h 761354"/>
              <a:gd name="connsiteX0" fmla="*/ 0 w 828286"/>
              <a:gd name="connsiteY0" fmla="*/ 731902 h 764135"/>
              <a:gd name="connsiteX1" fmla="*/ 373741 w 828286"/>
              <a:gd name="connsiteY1" fmla="*/ 757848 h 764135"/>
              <a:gd name="connsiteX2" fmla="*/ 812900 w 828286"/>
              <a:gd name="connsiteY2" fmla="*/ 492088 h 764135"/>
              <a:gd name="connsiteX3" fmla="*/ 588282 w 828286"/>
              <a:gd name="connsiteY3" fmla="*/ 3537 h 764135"/>
              <a:gd name="connsiteX4" fmla="*/ 59263 w 828286"/>
              <a:gd name="connsiteY4" fmla="*/ 319863 h 764135"/>
              <a:gd name="connsiteX5" fmla="*/ 56596 w 828286"/>
              <a:gd name="connsiteY5" fmla="*/ 630854 h 764135"/>
              <a:gd name="connsiteX6" fmla="*/ 0 w 828286"/>
              <a:gd name="connsiteY6" fmla="*/ 731902 h 764135"/>
              <a:gd name="connsiteX0" fmla="*/ 0 w 847652"/>
              <a:gd name="connsiteY0" fmla="*/ 731902 h 764135"/>
              <a:gd name="connsiteX1" fmla="*/ 373741 w 847652"/>
              <a:gd name="connsiteY1" fmla="*/ 757848 h 764135"/>
              <a:gd name="connsiteX2" fmla="*/ 812900 w 847652"/>
              <a:gd name="connsiteY2" fmla="*/ 492088 h 764135"/>
              <a:gd name="connsiteX3" fmla="*/ 794101 w 847652"/>
              <a:gd name="connsiteY3" fmla="*/ 187195 h 764135"/>
              <a:gd name="connsiteX4" fmla="*/ 588282 w 847652"/>
              <a:gd name="connsiteY4" fmla="*/ 3537 h 764135"/>
              <a:gd name="connsiteX5" fmla="*/ 59263 w 847652"/>
              <a:gd name="connsiteY5" fmla="*/ 319863 h 764135"/>
              <a:gd name="connsiteX6" fmla="*/ 56596 w 847652"/>
              <a:gd name="connsiteY6" fmla="*/ 630854 h 764135"/>
              <a:gd name="connsiteX7" fmla="*/ 0 w 847652"/>
              <a:gd name="connsiteY7" fmla="*/ 731902 h 764135"/>
              <a:gd name="connsiteX0" fmla="*/ 0 w 843619"/>
              <a:gd name="connsiteY0" fmla="*/ 731902 h 766005"/>
              <a:gd name="connsiteX1" fmla="*/ 373741 w 843619"/>
              <a:gd name="connsiteY1" fmla="*/ 757848 h 766005"/>
              <a:gd name="connsiteX2" fmla="*/ 807052 w 843619"/>
              <a:gd name="connsiteY2" fmla="*/ 579654 h 766005"/>
              <a:gd name="connsiteX3" fmla="*/ 794101 w 843619"/>
              <a:gd name="connsiteY3" fmla="*/ 187195 h 766005"/>
              <a:gd name="connsiteX4" fmla="*/ 588282 w 843619"/>
              <a:gd name="connsiteY4" fmla="*/ 3537 h 766005"/>
              <a:gd name="connsiteX5" fmla="*/ 59263 w 843619"/>
              <a:gd name="connsiteY5" fmla="*/ 319863 h 766005"/>
              <a:gd name="connsiteX6" fmla="*/ 56596 w 843619"/>
              <a:gd name="connsiteY6" fmla="*/ 630854 h 766005"/>
              <a:gd name="connsiteX7" fmla="*/ 0 w 843619"/>
              <a:gd name="connsiteY7" fmla="*/ 731902 h 766005"/>
              <a:gd name="connsiteX0" fmla="*/ 0 w 838949"/>
              <a:gd name="connsiteY0" fmla="*/ 731902 h 764478"/>
              <a:gd name="connsiteX1" fmla="*/ 373741 w 838949"/>
              <a:gd name="connsiteY1" fmla="*/ 757848 h 764478"/>
              <a:gd name="connsiteX2" fmla="*/ 799956 w 838949"/>
              <a:gd name="connsiteY2" fmla="*/ 602289 h 764478"/>
              <a:gd name="connsiteX3" fmla="*/ 794101 w 838949"/>
              <a:gd name="connsiteY3" fmla="*/ 187195 h 764478"/>
              <a:gd name="connsiteX4" fmla="*/ 588282 w 838949"/>
              <a:gd name="connsiteY4" fmla="*/ 3537 h 764478"/>
              <a:gd name="connsiteX5" fmla="*/ 59263 w 838949"/>
              <a:gd name="connsiteY5" fmla="*/ 319863 h 764478"/>
              <a:gd name="connsiteX6" fmla="*/ 56596 w 838949"/>
              <a:gd name="connsiteY6" fmla="*/ 630854 h 764478"/>
              <a:gd name="connsiteX7" fmla="*/ 0 w 838949"/>
              <a:gd name="connsiteY7" fmla="*/ 731902 h 764478"/>
              <a:gd name="connsiteX0" fmla="*/ 0 w 844858"/>
              <a:gd name="connsiteY0" fmla="*/ 731902 h 764478"/>
              <a:gd name="connsiteX1" fmla="*/ 373741 w 844858"/>
              <a:gd name="connsiteY1" fmla="*/ 757848 h 764478"/>
              <a:gd name="connsiteX2" fmla="*/ 799956 w 844858"/>
              <a:gd name="connsiteY2" fmla="*/ 602289 h 764478"/>
              <a:gd name="connsiteX3" fmla="*/ 794101 w 844858"/>
              <a:gd name="connsiteY3" fmla="*/ 187195 h 764478"/>
              <a:gd name="connsiteX4" fmla="*/ 588282 w 844858"/>
              <a:gd name="connsiteY4" fmla="*/ 3537 h 764478"/>
              <a:gd name="connsiteX5" fmla="*/ 59263 w 844858"/>
              <a:gd name="connsiteY5" fmla="*/ 319863 h 764478"/>
              <a:gd name="connsiteX6" fmla="*/ 56596 w 844858"/>
              <a:gd name="connsiteY6" fmla="*/ 630854 h 764478"/>
              <a:gd name="connsiteX7" fmla="*/ 0 w 844858"/>
              <a:gd name="connsiteY7" fmla="*/ 731902 h 764478"/>
              <a:gd name="connsiteX0" fmla="*/ 0 w 841989"/>
              <a:gd name="connsiteY0" fmla="*/ 731902 h 763721"/>
              <a:gd name="connsiteX1" fmla="*/ 373741 w 841989"/>
              <a:gd name="connsiteY1" fmla="*/ 757848 h 763721"/>
              <a:gd name="connsiteX2" fmla="*/ 795517 w 841989"/>
              <a:gd name="connsiteY2" fmla="*/ 613716 h 763721"/>
              <a:gd name="connsiteX3" fmla="*/ 794101 w 841989"/>
              <a:gd name="connsiteY3" fmla="*/ 187195 h 763721"/>
              <a:gd name="connsiteX4" fmla="*/ 588282 w 841989"/>
              <a:gd name="connsiteY4" fmla="*/ 3537 h 763721"/>
              <a:gd name="connsiteX5" fmla="*/ 59263 w 841989"/>
              <a:gd name="connsiteY5" fmla="*/ 319863 h 763721"/>
              <a:gd name="connsiteX6" fmla="*/ 56596 w 841989"/>
              <a:gd name="connsiteY6" fmla="*/ 630854 h 763721"/>
              <a:gd name="connsiteX7" fmla="*/ 0 w 841989"/>
              <a:gd name="connsiteY7" fmla="*/ 731902 h 763721"/>
              <a:gd name="connsiteX0" fmla="*/ 0 w 836040"/>
              <a:gd name="connsiteY0" fmla="*/ 731902 h 763528"/>
              <a:gd name="connsiteX1" fmla="*/ 375521 w 836040"/>
              <a:gd name="connsiteY1" fmla="*/ 757630 h 763528"/>
              <a:gd name="connsiteX2" fmla="*/ 795517 w 836040"/>
              <a:gd name="connsiteY2" fmla="*/ 613716 h 763528"/>
              <a:gd name="connsiteX3" fmla="*/ 794101 w 836040"/>
              <a:gd name="connsiteY3" fmla="*/ 187195 h 763528"/>
              <a:gd name="connsiteX4" fmla="*/ 588282 w 836040"/>
              <a:gd name="connsiteY4" fmla="*/ 3537 h 763528"/>
              <a:gd name="connsiteX5" fmla="*/ 59263 w 836040"/>
              <a:gd name="connsiteY5" fmla="*/ 319863 h 763528"/>
              <a:gd name="connsiteX6" fmla="*/ 56596 w 836040"/>
              <a:gd name="connsiteY6" fmla="*/ 630854 h 763528"/>
              <a:gd name="connsiteX7" fmla="*/ 0 w 836040"/>
              <a:gd name="connsiteY7" fmla="*/ 731902 h 763528"/>
              <a:gd name="connsiteX0" fmla="*/ 0 w 836040"/>
              <a:gd name="connsiteY0" fmla="*/ 731902 h 761256"/>
              <a:gd name="connsiteX1" fmla="*/ 375521 w 836040"/>
              <a:gd name="connsiteY1" fmla="*/ 757630 h 761256"/>
              <a:gd name="connsiteX2" fmla="*/ 795517 w 836040"/>
              <a:gd name="connsiteY2" fmla="*/ 613716 h 761256"/>
              <a:gd name="connsiteX3" fmla="*/ 794101 w 836040"/>
              <a:gd name="connsiteY3" fmla="*/ 187195 h 761256"/>
              <a:gd name="connsiteX4" fmla="*/ 588282 w 836040"/>
              <a:gd name="connsiteY4" fmla="*/ 3537 h 761256"/>
              <a:gd name="connsiteX5" fmla="*/ 59263 w 836040"/>
              <a:gd name="connsiteY5" fmla="*/ 319863 h 761256"/>
              <a:gd name="connsiteX6" fmla="*/ 56596 w 836040"/>
              <a:gd name="connsiteY6" fmla="*/ 630854 h 761256"/>
              <a:gd name="connsiteX7" fmla="*/ 0 w 836040"/>
              <a:gd name="connsiteY7" fmla="*/ 731902 h 761256"/>
              <a:gd name="connsiteX0" fmla="*/ 794101 w 837028"/>
              <a:gd name="connsiteY0" fmla="*/ 187195 h 761256"/>
              <a:gd name="connsiteX1" fmla="*/ 588282 w 837028"/>
              <a:gd name="connsiteY1" fmla="*/ 3537 h 761256"/>
              <a:gd name="connsiteX2" fmla="*/ 59263 w 837028"/>
              <a:gd name="connsiteY2" fmla="*/ 319863 h 761256"/>
              <a:gd name="connsiteX3" fmla="*/ 56596 w 837028"/>
              <a:gd name="connsiteY3" fmla="*/ 630854 h 761256"/>
              <a:gd name="connsiteX4" fmla="*/ 0 w 837028"/>
              <a:gd name="connsiteY4" fmla="*/ 731902 h 761256"/>
              <a:gd name="connsiteX5" fmla="*/ 375521 w 837028"/>
              <a:gd name="connsiteY5" fmla="*/ 757630 h 761256"/>
              <a:gd name="connsiteX6" fmla="*/ 795517 w 837028"/>
              <a:gd name="connsiteY6" fmla="*/ 613716 h 761256"/>
              <a:gd name="connsiteX7" fmla="*/ 806268 w 837028"/>
              <a:gd name="connsiteY7" fmla="*/ 201919 h 761256"/>
              <a:gd name="connsiteX0" fmla="*/ 794101 w 795517"/>
              <a:gd name="connsiteY0" fmla="*/ 187195 h 761256"/>
              <a:gd name="connsiteX1" fmla="*/ 588282 w 795517"/>
              <a:gd name="connsiteY1" fmla="*/ 3537 h 761256"/>
              <a:gd name="connsiteX2" fmla="*/ 59263 w 795517"/>
              <a:gd name="connsiteY2" fmla="*/ 319863 h 761256"/>
              <a:gd name="connsiteX3" fmla="*/ 56596 w 795517"/>
              <a:gd name="connsiteY3" fmla="*/ 630854 h 761256"/>
              <a:gd name="connsiteX4" fmla="*/ 0 w 795517"/>
              <a:gd name="connsiteY4" fmla="*/ 731902 h 761256"/>
              <a:gd name="connsiteX5" fmla="*/ 375521 w 795517"/>
              <a:gd name="connsiteY5" fmla="*/ 757630 h 761256"/>
              <a:gd name="connsiteX6" fmla="*/ 795517 w 795517"/>
              <a:gd name="connsiteY6" fmla="*/ 613716 h 761256"/>
              <a:gd name="connsiteX0" fmla="*/ 794101 w 811137"/>
              <a:gd name="connsiteY0" fmla="*/ 187195 h 764776"/>
              <a:gd name="connsiteX1" fmla="*/ 588282 w 811137"/>
              <a:gd name="connsiteY1" fmla="*/ 3537 h 764776"/>
              <a:gd name="connsiteX2" fmla="*/ 59263 w 811137"/>
              <a:gd name="connsiteY2" fmla="*/ 319863 h 764776"/>
              <a:gd name="connsiteX3" fmla="*/ 56596 w 811137"/>
              <a:gd name="connsiteY3" fmla="*/ 630854 h 764776"/>
              <a:gd name="connsiteX4" fmla="*/ 0 w 811137"/>
              <a:gd name="connsiteY4" fmla="*/ 731902 h 764776"/>
              <a:gd name="connsiteX5" fmla="*/ 375521 w 811137"/>
              <a:gd name="connsiteY5" fmla="*/ 757630 h 764776"/>
              <a:gd name="connsiteX6" fmla="*/ 811137 w 811137"/>
              <a:gd name="connsiteY6" fmla="*/ 595001 h 764776"/>
              <a:gd name="connsiteX0" fmla="*/ 794101 w 811137"/>
              <a:gd name="connsiteY0" fmla="*/ 187195 h 764776"/>
              <a:gd name="connsiteX1" fmla="*/ 588282 w 811137"/>
              <a:gd name="connsiteY1" fmla="*/ 3537 h 764776"/>
              <a:gd name="connsiteX2" fmla="*/ 59263 w 811137"/>
              <a:gd name="connsiteY2" fmla="*/ 319863 h 764776"/>
              <a:gd name="connsiteX3" fmla="*/ 56596 w 811137"/>
              <a:gd name="connsiteY3" fmla="*/ 630854 h 764776"/>
              <a:gd name="connsiteX4" fmla="*/ 0 w 811137"/>
              <a:gd name="connsiteY4" fmla="*/ 731902 h 764776"/>
              <a:gd name="connsiteX5" fmla="*/ 375521 w 811137"/>
              <a:gd name="connsiteY5" fmla="*/ 757630 h 764776"/>
              <a:gd name="connsiteX6" fmla="*/ 811137 w 811137"/>
              <a:gd name="connsiteY6" fmla="*/ 595001 h 764776"/>
              <a:gd name="connsiteX0" fmla="*/ 794101 w 811137"/>
              <a:gd name="connsiteY0" fmla="*/ 187195 h 760393"/>
              <a:gd name="connsiteX1" fmla="*/ 588282 w 811137"/>
              <a:gd name="connsiteY1" fmla="*/ 3537 h 760393"/>
              <a:gd name="connsiteX2" fmla="*/ 59263 w 811137"/>
              <a:gd name="connsiteY2" fmla="*/ 319863 h 760393"/>
              <a:gd name="connsiteX3" fmla="*/ 56596 w 811137"/>
              <a:gd name="connsiteY3" fmla="*/ 630854 h 760393"/>
              <a:gd name="connsiteX4" fmla="*/ 0 w 811137"/>
              <a:gd name="connsiteY4" fmla="*/ 731902 h 760393"/>
              <a:gd name="connsiteX5" fmla="*/ 375521 w 811137"/>
              <a:gd name="connsiteY5" fmla="*/ 757630 h 760393"/>
              <a:gd name="connsiteX6" fmla="*/ 811137 w 811137"/>
              <a:gd name="connsiteY6" fmla="*/ 595001 h 760393"/>
              <a:gd name="connsiteX0" fmla="*/ 794101 w 811137"/>
              <a:gd name="connsiteY0" fmla="*/ 187195 h 759446"/>
              <a:gd name="connsiteX1" fmla="*/ 588282 w 811137"/>
              <a:gd name="connsiteY1" fmla="*/ 3537 h 759446"/>
              <a:gd name="connsiteX2" fmla="*/ 59263 w 811137"/>
              <a:gd name="connsiteY2" fmla="*/ 319863 h 759446"/>
              <a:gd name="connsiteX3" fmla="*/ 56596 w 811137"/>
              <a:gd name="connsiteY3" fmla="*/ 630854 h 759446"/>
              <a:gd name="connsiteX4" fmla="*/ 0 w 811137"/>
              <a:gd name="connsiteY4" fmla="*/ 731902 h 759446"/>
              <a:gd name="connsiteX5" fmla="*/ 375521 w 811137"/>
              <a:gd name="connsiteY5" fmla="*/ 757630 h 759446"/>
              <a:gd name="connsiteX6" fmla="*/ 811137 w 811137"/>
              <a:gd name="connsiteY6" fmla="*/ 595001 h 759446"/>
              <a:gd name="connsiteX0" fmla="*/ 794101 w 811137"/>
              <a:gd name="connsiteY0" fmla="*/ 187195 h 759446"/>
              <a:gd name="connsiteX1" fmla="*/ 588282 w 811137"/>
              <a:gd name="connsiteY1" fmla="*/ 3537 h 759446"/>
              <a:gd name="connsiteX2" fmla="*/ 59263 w 811137"/>
              <a:gd name="connsiteY2" fmla="*/ 319863 h 759446"/>
              <a:gd name="connsiteX3" fmla="*/ 56596 w 811137"/>
              <a:gd name="connsiteY3" fmla="*/ 630854 h 759446"/>
              <a:gd name="connsiteX4" fmla="*/ 0 w 811137"/>
              <a:gd name="connsiteY4" fmla="*/ 731902 h 759446"/>
              <a:gd name="connsiteX5" fmla="*/ 375521 w 811137"/>
              <a:gd name="connsiteY5" fmla="*/ 757630 h 759446"/>
              <a:gd name="connsiteX6" fmla="*/ 811137 w 811137"/>
              <a:gd name="connsiteY6" fmla="*/ 595001 h 759446"/>
              <a:gd name="connsiteX0" fmla="*/ 794101 w 811137"/>
              <a:gd name="connsiteY0" fmla="*/ 187195 h 759446"/>
              <a:gd name="connsiteX1" fmla="*/ 588282 w 811137"/>
              <a:gd name="connsiteY1" fmla="*/ 3537 h 759446"/>
              <a:gd name="connsiteX2" fmla="*/ 59263 w 811137"/>
              <a:gd name="connsiteY2" fmla="*/ 319863 h 759446"/>
              <a:gd name="connsiteX3" fmla="*/ 56596 w 811137"/>
              <a:gd name="connsiteY3" fmla="*/ 630854 h 759446"/>
              <a:gd name="connsiteX4" fmla="*/ 0 w 811137"/>
              <a:gd name="connsiteY4" fmla="*/ 731902 h 759446"/>
              <a:gd name="connsiteX5" fmla="*/ 375521 w 811137"/>
              <a:gd name="connsiteY5" fmla="*/ 757630 h 759446"/>
              <a:gd name="connsiteX6" fmla="*/ 811137 w 811137"/>
              <a:gd name="connsiteY6" fmla="*/ 595001 h 759446"/>
              <a:gd name="connsiteX0" fmla="*/ 775015 w 811137"/>
              <a:gd name="connsiteY0" fmla="*/ 150490 h 761199"/>
              <a:gd name="connsiteX1" fmla="*/ 588282 w 811137"/>
              <a:gd name="connsiteY1" fmla="*/ 5290 h 761199"/>
              <a:gd name="connsiteX2" fmla="*/ 59263 w 811137"/>
              <a:gd name="connsiteY2" fmla="*/ 321616 h 761199"/>
              <a:gd name="connsiteX3" fmla="*/ 56596 w 811137"/>
              <a:gd name="connsiteY3" fmla="*/ 632607 h 761199"/>
              <a:gd name="connsiteX4" fmla="*/ 0 w 811137"/>
              <a:gd name="connsiteY4" fmla="*/ 733655 h 761199"/>
              <a:gd name="connsiteX5" fmla="*/ 375521 w 811137"/>
              <a:gd name="connsiteY5" fmla="*/ 759383 h 761199"/>
              <a:gd name="connsiteX6" fmla="*/ 811137 w 811137"/>
              <a:gd name="connsiteY6" fmla="*/ 596754 h 761199"/>
              <a:gd name="connsiteX0" fmla="*/ 775015 w 811137"/>
              <a:gd name="connsiteY0" fmla="*/ 148838 h 759547"/>
              <a:gd name="connsiteX1" fmla="*/ 588282 w 811137"/>
              <a:gd name="connsiteY1" fmla="*/ 3638 h 759547"/>
              <a:gd name="connsiteX2" fmla="*/ 59263 w 811137"/>
              <a:gd name="connsiteY2" fmla="*/ 319964 h 759547"/>
              <a:gd name="connsiteX3" fmla="*/ 56596 w 811137"/>
              <a:gd name="connsiteY3" fmla="*/ 630955 h 759547"/>
              <a:gd name="connsiteX4" fmla="*/ 0 w 811137"/>
              <a:gd name="connsiteY4" fmla="*/ 732003 h 759547"/>
              <a:gd name="connsiteX5" fmla="*/ 375521 w 811137"/>
              <a:gd name="connsiteY5" fmla="*/ 757731 h 759547"/>
              <a:gd name="connsiteX6" fmla="*/ 811137 w 811137"/>
              <a:gd name="connsiteY6" fmla="*/ 595102 h 759547"/>
              <a:gd name="connsiteX0" fmla="*/ 775015 w 811137"/>
              <a:gd name="connsiteY0" fmla="*/ 149039 h 759748"/>
              <a:gd name="connsiteX1" fmla="*/ 588282 w 811137"/>
              <a:gd name="connsiteY1" fmla="*/ 3839 h 759748"/>
              <a:gd name="connsiteX2" fmla="*/ 59263 w 811137"/>
              <a:gd name="connsiteY2" fmla="*/ 320165 h 759748"/>
              <a:gd name="connsiteX3" fmla="*/ 56596 w 811137"/>
              <a:gd name="connsiteY3" fmla="*/ 631156 h 759748"/>
              <a:gd name="connsiteX4" fmla="*/ 0 w 811137"/>
              <a:gd name="connsiteY4" fmla="*/ 732204 h 759748"/>
              <a:gd name="connsiteX5" fmla="*/ 375521 w 811137"/>
              <a:gd name="connsiteY5" fmla="*/ 757932 h 759748"/>
              <a:gd name="connsiteX6" fmla="*/ 811137 w 811137"/>
              <a:gd name="connsiteY6" fmla="*/ 595303 h 759748"/>
              <a:gd name="connsiteX0" fmla="*/ 775015 w 811137"/>
              <a:gd name="connsiteY0" fmla="*/ 148071 h 758780"/>
              <a:gd name="connsiteX1" fmla="*/ 588282 w 811137"/>
              <a:gd name="connsiteY1" fmla="*/ 2871 h 758780"/>
              <a:gd name="connsiteX2" fmla="*/ 59263 w 811137"/>
              <a:gd name="connsiteY2" fmla="*/ 319197 h 758780"/>
              <a:gd name="connsiteX3" fmla="*/ 56596 w 811137"/>
              <a:gd name="connsiteY3" fmla="*/ 630188 h 758780"/>
              <a:gd name="connsiteX4" fmla="*/ 0 w 811137"/>
              <a:gd name="connsiteY4" fmla="*/ 731236 h 758780"/>
              <a:gd name="connsiteX5" fmla="*/ 375521 w 811137"/>
              <a:gd name="connsiteY5" fmla="*/ 756964 h 758780"/>
              <a:gd name="connsiteX6" fmla="*/ 811137 w 811137"/>
              <a:gd name="connsiteY6" fmla="*/ 594335 h 758780"/>
              <a:gd name="connsiteX0" fmla="*/ 775015 w 811137"/>
              <a:gd name="connsiteY0" fmla="*/ 148702 h 759411"/>
              <a:gd name="connsiteX1" fmla="*/ 588282 w 811137"/>
              <a:gd name="connsiteY1" fmla="*/ 3502 h 759411"/>
              <a:gd name="connsiteX2" fmla="*/ 59263 w 811137"/>
              <a:gd name="connsiteY2" fmla="*/ 319828 h 759411"/>
              <a:gd name="connsiteX3" fmla="*/ 56596 w 811137"/>
              <a:gd name="connsiteY3" fmla="*/ 630819 h 759411"/>
              <a:gd name="connsiteX4" fmla="*/ 0 w 811137"/>
              <a:gd name="connsiteY4" fmla="*/ 731867 h 759411"/>
              <a:gd name="connsiteX5" fmla="*/ 375521 w 811137"/>
              <a:gd name="connsiteY5" fmla="*/ 757595 h 759411"/>
              <a:gd name="connsiteX6" fmla="*/ 811137 w 811137"/>
              <a:gd name="connsiteY6" fmla="*/ 594966 h 759411"/>
              <a:gd name="connsiteX0" fmla="*/ 775683 w 811137"/>
              <a:gd name="connsiteY0" fmla="*/ 146832 h 759671"/>
              <a:gd name="connsiteX1" fmla="*/ 588282 w 811137"/>
              <a:gd name="connsiteY1" fmla="*/ 3762 h 759671"/>
              <a:gd name="connsiteX2" fmla="*/ 59263 w 811137"/>
              <a:gd name="connsiteY2" fmla="*/ 320088 h 759671"/>
              <a:gd name="connsiteX3" fmla="*/ 56596 w 811137"/>
              <a:gd name="connsiteY3" fmla="*/ 631079 h 759671"/>
              <a:gd name="connsiteX4" fmla="*/ 0 w 811137"/>
              <a:gd name="connsiteY4" fmla="*/ 732127 h 759671"/>
              <a:gd name="connsiteX5" fmla="*/ 375521 w 811137"/>
              <a:gd name="connsiteY5" fmla="*/ 757855 h 759671"/>
              <a:gd name="connsiteX6" fmla="*/ 811137 w 811137"/>
              <a:gd name="connsiteY6" fmla="*/ 595226 h 759671"/>
              <a:gd name="connsiteX0" fmla="*/ 775683 w 811137"/>
              <a:gd name="connsiteY0" fmla="*/ 143132 h 755971"/>
              <a:gd name="connsiteX1" fmla="*/ 588282 w 811137"/>
              <a:gd name="connsiteY1" fmla="*/ 62 h 755971"/>
              <a:gd name="connsiteX2" fmla="*/ 59263 w 811137"/>
              <a:gd name="connsiteY2" fmla="*/ 316388 h 755971"/>
              <a:gd name="connsiteX3" fmla="*/ 56596 w 811137"/>
              <a:gd name="connsiteY3" fmla="*/ 627379 h 755971"/>
              <a:gd name="connsiteX4" fmla="*/ 0 w 811137"/>
              <a:gd name="connsiteY4" fmla="*/ 728427 h 755971"/>
              <a:gd name="connsiteX5" fmla="*/ 375521 w 811137"/>
              <a:gd name="connsiteY5" fmla="*/ 754155 h 755971"/>
              <a:gd name="connsiteX6" fmla="*/ 811137 w 811137"/>
              <a:gd name="connsiteY6" fmla="*/ 591526 h 755971"/>
              <a:gd name="connsiteX0" fmla="*/ 775683 w 811137"/>
              <a:gd name="connsiteY0" fmla="*/ 143690 h 756529"/>
              <a:gd name="connsiteX1" fmla="*/ 588282 w 811137"/>
              <a:gd name="connsiteY1" fmla="*/ 620 h 756529"/>
              <a:gd name="connsiteX2" fmla="*/ 59263 w 811137"/>
              <a:gd name="connsiteY2" fmla="*/ 316946 h 756529"/>
              <a:gd name="connsiteX3" fmla="*/ 56596 w 811137"/>
              <a:gd name="connsiteY3" fmla="*/ 627937 h 756529"/>
              <a:gd name="connsiteX4" fmla="*/ 0 w 811137"/>
              <a:gd name="connsiteY4" fmla="*/ 728985 h 756529"/>
              <a:gd name="connsiteX5" fmla="*/ 375521 w 811137"/>
              <a:gd name="connsiteY5" fmla="*/ 754713 h 756529"/>
              <a:gd name="connsiteX6" fmla="*/ 811137 w 811137"/>
              <a:gd name="connsiteY6" fmla="*/ 592084 h 756529"/>
              <a:gd name="connsiteX0" fmla="*/ 775683 w 811137"/>
              <a:gd name="connsiteY0" fmla="*/ 144363 h 757202"/>
              <a:gd name="connsiteX1" fmla="*/ 588282 w 811137"/>
              <a:gd name="connsiteY1" fmla="*/ 1293 h 757202"/>
              <a:gd name="connsiteX2" fmla="*/ 59263 w 811137"/>
              <a:gd name="connsiteY2" fmla="*/ 317619 h 757202"/>
              <a:gd name="connsiteX3" fmla="*/ 56596 w 811137"/>
              <a:gd name="connsiteY3" fmla="*/ 628610 h 757202"/>
              <a:gd name="connsiteX4" fmla="*/ 0 w 811137"/>
              <a:gd name="connsiteY4" fmla="*/ 729658 h 757202"/>
              <a:gd name="connsiteX5" fmla="*/ 375521 w 811137"/>
              <a:gd name="connsiteY5" fmla="*/ 755386 h 757202"/>
              <a:gd name="connsiteX6" fmla="*/ 811137 w 811137"/>
              <a:gd name="connsiteY6" fmla="*/ 592757 h 757202"/>
              <a:gd name="connsiteX0" fmla="*/ 775683 w 811137"/>
              <a:gd name="connsiteY0" fmla="*/ 145620 h 758459"/>
              <a:gd name="connsiteX1" fmla="*/ 588282 w 811137"/>
              <a:gd name="connsiteY1" fmla="*/ 2550 h 758459"/>
              <a:gd name="connsiteX2" fmla="*/ 59263 w 811137"/>
              <a:gd name="connsiteY2" fmla="*/ 318876 h 758459"/>
              <a:gd name="connsiteX3" fmla="*/ 56596 w 811137"/>
              <a:gd name="connsiteY3" fmla="*/ 629867 h 758459"/>
              <a:gd name="connsiteX4" fmla="*/ 0 w 811137"/>
              <a:gd name="connsiteY4" fmla="*/ 730915 h 758459"/>
              <a:gd name="connsiteX5" fmla="*/ 375521 w 811137"/>
              <a:gd name="connsiteY5" fmla="*/ 756643 h 758459"/>
              <a:gd name="connsiteX6" fmla="*/ 811137 w 811137"/>
              <a:gd name="connsiteY6" fmla="*/ 594014 h 758459"/>
              <a:gd name="connsiteX0" fmla="*/ 775683 w 811137"/>
              <a:gd name="connsiteY0" fmla="*/ 147658 h 760497"/>
              <a:gd name="connsiteX1" fmla="*/ 588282 w 811137"/>
              <a:gd name="connsiteY1" fmla="*/ 4588 h 760497"/>
              <a:gd name="connsiteX2" fmla="*/ 59263 w 811137"/>
              <a:gd name="connsiteY2" fmla="*/ 320914 h 760497"/>
              <a:gd name="connsiteX3" fmla="*/ 56596 w 811137"/>
              <a:gd name="connsiteY3" fmla="*/ 631905 h 760497"/>
              <a:gd name="connsiteX4" fmla="*/ 0 w 811137"/>
              <a:gd name="connsiteY4" fmla="*/ 732953 h 760497"/>
              <a:gd name="connsiteX5" fmla="*/ 375521 w 811137"/>
              <a:gd name="connsiteY5" fmla="*/ 758681 h 760497"/>
              <a:gd name="connsiteX6" fmla="*/ 811137 w 811137"/>
              <a:gd name="connsiteY6" fmla="*/ 596052 h 760497"/>
              <a:gd name="connsiteX0" fmla="*/ 775683 w 811137"/>
              <a:gd name="connsiteY0" fmla="*/ 148140 h 760979"/>
              <a:gd name="connsiteX1" fmla="*/ 588282 w 811137"/>
              <a:gd name="connsiteY1" fmla="*/ 5070 h 760979"/>
              <a:gd name="connsiteX2" fmla="*/ 59263 w 811137"/>
              <a:gd name="connsiteY2" fmla="*/ 321396 h 760979"/>
              <a:gd name="connsiteX3" fmla="*/ 56596 w 811137"/>
              <a:gd name="connsiteY3" fmla="*/ 632387 h 760979"/>
              <a:gd name="connsiteX4" fmla="*/ 0 w 811137"/>
              <a:gd name="connsiteY4" fmla="*/ 733435 h 760979"/>
              <a:gd name="connsiteX5" fmla="*/ 375521 w 811137"/>
              <a:gd name="connsiteY5" fmla="*/ 759163 h 760979"/>
              <a:gd name="connsiteX6" fmla="*/ 811137 w 811137"/>
              <a:gd name="connsiteY6" fmla="*/ 596534 h 760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1137" h="760979">
                <a:moveTo>
                  <a:pt x="775683" y="148140"/>
                </a:moveTo>
                <a:cubicBezTo>
                  <a:pt x="762064" y="122193"/>
                  <a:pt x="722979" y="17335"/>
                  <a:pt x="588282" y="5070"/>
                </a:cubicBezTo>
                <a:cubicBezTo>
                  <a:pt x="465944" y="-6070"/>
                  <a:pt x="93839" y="-29505"/>
                  <a:pt x="59263" y="321396"/>
                </a:cubicBezTo>
                <a:cubicBezTo>
                  <a:pt x="43357" y="430362"/>
                  <a:pt x="56596" y="569046"/>
                  <a:pt x="56596" y="632387"/>
                </a:cubicBezTo>
                <a:cubicBezTo>
                  <a:pt x="57073" y="704110"/>
                  <a:pt x="0" y="733435"/>
                  <a:pt x="0" y="733435"/>
                </a:cubicBezTo>
                <a:cubicBezTo>
                  <a:pt x="133360" y="743770"/>
                  <a:pt x="261604" y="767731"/>
                  <a:pt x="375521" y="759163"/>
                </a:cubicBezTo>
                <a:cubicBezTo>
                  <a:pt x="474122" y="751747"/>
                  <a:pt x="716355" y="732274"/>
                  <a:pt x="811137" y="596534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6A9A420-EBC2-475A-B5F6-1915095B1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81631" flipH="1">
            <a:off x="4128647" y="500208"/>
            <a:ext cx="5016912" cy="2271814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66451 w 1286279"/>
              <a:gd name="connsiteY0" fmla="*/ 861647 h 861647"/>
              <a:gd name="connsiteX1" fmla="*/ 858856 w 1286279"/>
              <a:gd name="connsiteY1" fmla="*/ 791733 h 861647"/>
              <a:gd name="connsiteX2" fmla="*/ 1217662 w 1286279"/>
              <a:gd name="connsiteY2" fmla="*/ 618950 h 861647"/>
              <a:gd name="connsiteX3" fmla="*/ 1216615 w 1286279"/>
              <a:gd name="connsiteY3" fmla="*/ 181371 h 861647"/>
              <a:gd name="connsiteX4" fmla="*/ 497287 w 1286279"/>
              <a:gd name="connsiteY4" fmla="*/ 21065 h 861647"/>
              <a:gd name="connsiteX5" fmla="*/ 1905 w 1286279"/>
              <a:gd name="connsiteY5" fmla="*/ 582684 h 861647"/>
              <a:gd name="connsiteX6" fmla="*/ 583488 w 1286279"/>
              <a:gd name="connsiteY6" fmla="*/ 725820 h 861647"/>
              <a:gd name="connsiteX7" fmla="*/ 666451 w 1286279"/>
              <a:gd name="connsiteY7" fmla="*/ 861647 h 861647"/>
              <a:gd name="connsiteX0" fmla="*/ 676619 w 1296447"/>
              <a:gd name="connsiteY0" fmla="*/ 861647 h 861647"/>
              <a:gd name="connsiteX1" fmla="*/ 869024 w 1296447"/>
              <a:gd name="connsiteY1" fmla="*/ 791733 h 861647"/>
              <a:gd name="connsiteX2" fmla="*/ 1227830 w 1296447"/>
              <a:gd name="connsiteY2" fmla="*/ 618950 h 861647"/>
              <a:gd name="connsiteX3" fmla="*/ 1226783 w 1296447"/>
              <a:gd name="connsiteY3" fmla="*/ 181371 h 861647"/>
              <a:gd name="connsiteX4" fmla="*/ 507455 w 1296447"/>
              <a:gd name="connsiteY4" fmla="*/ 21065 h 861647"/>
              <a:gd name="connsiteX5" fmla="*/ 12073 w 1296447"/>
              <a:gd name="connsiteY5" fmla="*/ 582684 h 861647"/>
              <a:gd name="connsiteX6" fmla="*/ 593656 w 1296447"/>
              <a:gd name="connsiteY6" fmla="*/ 725820 h 861647"/>
              <a:gd name="connsiteX7" fmla="*/ 676619 w 1296447"/>
              <a:gd name="connsiteY7" fmla="*/ 861647 h 861647"/>
              <a:gd name="connsiteX0" fmla="*/ 679058 w 1298886"/>
              <a:gd name="connsiteY0" fmla="*/ 861647 h 861647"/>
              <a:gd name="connsiteX1" fmla="*/ 871463 w 1298886"/>
              <a:gd name="connsiteY1" fmla="*/ 791733 h 861647"/>
              <a:gd name="connsiteX2" fmla="*/ 1230269 w 1298886"/>
              <a:gd name="connsiteY2" fmla="*/ 618950 h 861647"/>
              <a:gd name="connsiteX3" fmla="*/ 1229222 w 1298886"/>
              <a:gd name="connsiteY3" fmla="*/ 181371 h 861647"/>
              <a:gd name="connsiteX4" fmla="*/ 509894 w 1298886"/>
              <a:gd name="connsiteY4" fmla="*/ 21065 h 861647"/>
              <a:gd name="connsiteX5" fmla="*/ 14512 w 1298886"/>
              <a:gd name="connsiteY5" fmla="*/ 582684 h 861647"/>
              <a:gd name="connsiteX6" fmla="*/ 596095 w 1298886"/>
              <a:gd name="connsiteY6" fmla="*/ 725820 h 861647"/>
              <a:gd name="connsiteX7" fmla="*/ 679058 w 1298886"/>
              <a:gd name="connsiteY7" fmla="*/ 861647 h 861647"/>
              <a:gd name="connsiteX0" fmla="*/ 679145 w 1305009"/>
              <a:gd name="connsiteY0" fmla="*/ 863804 h 863804"/>
              <a:gd name="connsiteX1" fmla="*/ 871550 w 1305009"/>
              <a:gd name="connsiteY1" fmla="*/ 793890 h 863804"/>
              <a:gd name="connsiteX2" fmla="*/ 1230356 w 1305009"/>
              <a:gd name="connsiteY2" fmla="*/ 621107 h 863804"/>
              <a:gd name="connsiteX3" fmla="*/ 1246771 w 1305009"/>
              <a:gd name="connsiteY3" fmla="*/ 172583 h 863804"/>
              <a:gd name="connsiteX4" fmla="*/ 509981 w 1305009"/>
              <a:gd name="connsiteY4" fmla="*/ 23222 h 863804"/>
              <a:gd name="connsiteX5" fmla="*/ 14599 w 1305009"/>
              <a:gd name="connsiteY5" fmla="*/ 584841 h 863804"/>
              <a:gd name="connsiteX6" fmla="*/ 596182 w 1305009"/>
              <a:gd name="connsiteY6" fmla="*/ 727977 h 863804"/>
              <a:gd name="connsiteX7" fmla="*/ 679145 w 1305009"/>
              <a:gd name="connsiteY7" fmla="*/ 863804 h 863804"/>
              <a:gd name="connsiteX0" fmla="*/ 679230 w 1311184"/>
              <a:gd name="connsiteY0" fmla="*/ 843802 h 843802"/>
              <a:gd name="connsiteX1" fmla="*/ 871635 w 1311184"/>
              <a:gd name="connsiteY1" fmla="*/ 773888 h 843802"/>
              <a:gd name="connsiteX2" fmla="*/ 1230441 w 1311184"/>
              <a:gd name="connsiteY2" fmla="*/ 601105 h 843802"/>
              <a:gd name="connsiteX3" fmla="*/ 1246856 w 1311184"/>
              <a:gd name="connsiteY3" fmla="*/ 152581 h 843802"/>
              <a:gd name="connsiteX4" fmla="*/ 507394 w 1311184"/>
              <a:gd name="connsiteY4" fmla="*/ 22407 h 843802"/>
              <a:gd name="connsiteX5" fmla="*/ 14684 w 1311184"/>
              <a:gd name="connsiteY5" fmla="*/ 564839 h 843802"/>
              <a:gd name="connsiteX6" fmla="*/ 596267 w 1311184"/>
              <a:gd name="connsiteY6" fmla="*/ 707975 h 843802"/>
              <a:gd name="connsiteX7" fmla="*/ 679230 w 1311184"/>
              <a:gd name="connsiteY7" fmla="*/ 843802 h 843802"/>
              <a:gd name="connsiteX0" fmla="*/ 680987 w 1312941"/>
              <a:gd name="connsiteY0" fmla="*/ 832452 h 832452"/>
              <a:gd name="connsiteX1" fmla="*/ 873392 w 1312941"/>
              <a:gd name="connsiteY1" fmla="*/ 762538 h 832452"/>
              <a:gd name="connsiteX2" fmla="*/ 1232198 w 1312941"/>
              <a:gd name="connsiteY2" fmla="*/ 589755 h 832452"/>
              <a:gd name="connsiteX3" fmla="*/ 1248613 w 1312941"/>
              <a:gd name="connsiteY3" fmla="*/ 141231 h 832452"/>
              <a:gd name="connsiteX4" fmla="*/ 509151 w 1312941"/>
              <a:gd name="connsiteY4" fmla="*/ 11057 h 832452"/>
              <a:gd name="connsiteX5" fmla="*/ 16441 w 1312941"/>
              <a:gd name="connsiteY5" fmla="*/ 553489 h 832452"/>
              <a:gd name="connsiteX6" fmla="*/ 598024 w 1312941"/>
              <a:gd name="connsiteY6" fmla="*/ 696625 h 832452"/>
              <a:gd name="connsiteX7" fmla="*/ 680987 w 1312941"/>
              <a:gd name="connsiteY7" fmla="*/ 832452 h 832452"/>
              <a:gd name="connsiteX0" fmla="*/ 682950 w 1314904"/>
              <a:gd name="connsiteY0" fmla="*/ 830411 h 830411"/>
              <a:gd name="connsiteX1" fmla="*/ 875355 w 1314904"/>
              <a:gd name="connsiteY1" fmla="*/ 760497 h 830411"/>
              <a:gd name="connsiteX2" fmla="*/ 1234161 w 1314904"/>
              <a:gd name="connsiteY2" fmla="*/ 587714 h 830411"/>
              <a:gd name="connsiteX3" fmla="*/ 1250576 w 1314904"/>
              <a:gd name="connsiteY3" fmla="*/ 139190 h 830411"/>
              <a:gd name="connsiteX4" fmla="*/ 511114 w 1314904"/>
              <a:gd name="connsiteY4" fmla="*/ 9016 h 830411"/>
              <a:gd name="connsiteX5" fmla="*/ 18404 w 1314904"/>
              <a:gd name="connsiteY5" fmla="*/ 551448 h 830411"/>
              <a:gd name="connsiteX6" fmla="*/ 599987 w 1314904"/>
              <a:gd name="connsiteY6" fmla="*/ 694584 h 830411"/>
              <a:gd name="connsiteX7" fmla="*/ 682950 w 1314904"/>
              <a:gd name="connsiteY7" fmla="*/ 830411 h 830411"/>
              <a:gd name="connsiteX0" fmla="*/ 683968 w 1317367"/>
              <a:gd name="connsiteY0" fmla="*/ 798885 h 798885"/>
              <a:gd name="connsiteX1" fmla="*/ 876373 w 1317367"/>
              <a:gd name="connsiteY1" fmla="*/ 728971 h 798885"/>
              <a:gd name="connsiteX2" fmla="*/ 1235179 w 1317367"/>
              <a:gd name="connsiteY2" fmla="*/ 556188 h 798885"/>
              <a:gd name="connsiteX3" fmla="*/ 1251594 w 1317367"/>
              <a:gd name="connsiteY3" fmla="*/ 107664 h 798885"/>
              <a:gd name="connsiteX4" fmla="*/ 492226 w 1317367"/>
              <a:gd name="connsiteY4" fmla="*/ 12344 h 798885"/>
              <a:gd name="connsiteX5" fmla="*/ 19422 w 1317367"/>
              <a:gd name="connsiteY5" fmla="*/ 519922 h 798885"/>
              <a:gd name="connsiteX6" fmla="*/ 601005 w 1317367"/>
              <a:gd name="connsiteY6" fmla="*/ 663058 h 798885"/>
              <a:gd name="connsiteX7" fmla="*/ 683968 w 1317367"/>
              <a:gd name="connsiteY7" fmla="*/ 798885 h 798885"/>
              <a:gd name="connsiteX0" fmla="*/ 686384 w 1319783"/>
              <a:gd name="connsiteY0" fmla="*/ 802389 h 802389"/>
              <a:gd name="connsiteX1" fmla="*/ 878789 w 1319783"/>
              <a:gd name="connsiteY1" fmla="*/ 732475 h 802389"/>
              <a:gd name="connsiteX2" fmla="*/ 1237595 w 1319783"/>
              <a:gd name="connsiteY2" fmla="*/ 559692 h 802389"/>
              <a:gd name="connsiteX3" fmla="*/ 1254010 w 1319783"/>
              <a:gd name="connsiteY3" fmla="*/ 111168 h 802389"/>
              <a:gd name="connsiteX4" fmla="*/ 494642 w 1319783"/>
              <a:gd name="connsiteY4" fmla="*/ 15848 h 802389"/>
              <a:gd name="connsiteX5" fmla="*/ 21838 w 1319783"/>
              <a:gd name="connsiteY5" fmla="*/ 523426 h 802389"/>
              <a:gd name="connsiteX6" fmla="*/ 603421 w 1319783"/>
              <a:gd name="connsiteY6" fmla="*/ 666562 h 802389"/>
              <a:gd name="connsiteX7" fmla="*/ 686384 w 1319783"/>
              <a:gd name="connsiteY7" fmla="*/ 802389 h 802389"/>
              <a:gd name="connsiteX0" fmla="*/ 702121 w 1335520"/>
              <a:gd name="connsiteY0" fmla="*/ 811669 h 811669"/>
              <a:gd name="connsiteX1" fmla="*/ 894526 w 1335520"/>
              <a:gd name="connsiteY1" fmla="*/ 741755 h 811669"/>
              <a:gd name="connsiteX2" fmla="*/ 1253332 w 1335520"/>
              <a:gd name="connsiteY2" fmla="*/ 568972 h 811669"/>
              <a:gd name="connsiteX3" fmla="*/ 1269747 w 1335520"/>
              <a:gd name="connsiteY3" fmla="*/ 120448 h 811669"/>
              <a:gd name="connsiteX4" fmla="*/ 510379 w 1335520"/>
              <a:gd name="connsiteY4" fmla="*/ 25128 h 811669"/>
              <a:gd name="connsiteX5" fmla="*/ 14706 w 1335520"/>
              <a:gd name="connsiteY5" fmla="*/ 506178 h 811669"/>
              <a:gd name="connsiteX6" fmla="*/ 619158 w 1335520"/>
              <a:gd name="connsiteY6" fmla="*/ 675842 h 811669"/>
              <a:gd name="connsiteX7" fmla="*/ 702121 w 1335520"/>
              <a:gd name="connsiteY7" fmla="*/ 811669 h 811669"/>
              <a:gd name="connsiteX0" fmla="*/ 706485 w 1339884"/>
              <a:gd name="connsiteY0" fmla="*/ 811669 h 811669"/>
              <a:gd name="connsiteX1" fmla="*/ 898890 w 1339884"/>
              <a:gd name="connsiteY1" fmla="*/ 741755 h 811669"/>
              <a:gd name="connsiteX2" fmla="*/ 1257696 w 1339884"/>
              <a:gd name="connsiteY2" fmla="*/ 568972 h 811669"/>
              <a:gd name="connsiteX3" fmla="*/ 1274111 w 1339884"/>
              <a:gd name="connsiteY3" fmla="*/ 120448 h 811669"/>
              <a:gd name="connsiteX4" fmla="*/ 514743 w 1339884"/>
              <a:gd name="connsiteY4" fmla="*/ 25128 h 811669"/>
              <a:gd name="connsiteX5" fmla="*/ 19070 w 1339884"/>
              <a:gd name="connsiteY5" fmla="*/ 506178 h 811669"/>
              <a:gd name="connsiteX6" fmla="*/ 623522 w 1339884"/>
              <a:gd name="connsiteY6" fmla="*/ 675842 h 811669"/>
              <a:gd name="connsiteX7" fmla="*/ 706485 w 1339884"/>
              <a:gd name="connsiteY7" fmla="*/ 811669 h 811669"/>
              <a:gd name="connsiteX0" fmla="*/ 706273 w 1339672"/>
              <a:gd name="connsiteY0" fmla="*/ 799317 h 799317"/>
              <a:gd name="connsiteX1" fmla="*/ 898678 w 1339672"/>
              <a:gd name="connsiteY1" fmla="*/ 729403 h 799317"/>
              <a:gd name="connsiteX2" fmla="*/ 1257484 w 1339672"/>
              <a:gd name="connsiteY2" fmla="*/ 556620 h 799317"/>
              <a:gd name="connsiteX3" fmla="*/ 1273899 w 1339672"/>
              <a:gd name="connsiteY3" fmla="*/ 108096 h 799317"/>
              <a:gd name="connsiteX4" fmla="*/ 514531 w 1339672"/>
              <a:gd name="connsiteY4" fmla="*/ 12776 h 799317"/>
              <a:gd name="connsiteX5" fmla="*/ 18858 w 1339672"/>
              <a:gd name="connsiteY5" fmla="*/ 493826 h 799317"/>
              <a:gd name="connsiteX6" fmla="*/ 623310 w 1339672"/>
              <a:gd name="connsiteY6" fmla="*/ 663490 h 799317"/>
              <a:gd name="connsiteX7" fmla="*/ 706273 w 1339672"/>
              <a:gd name="connsiteY7" fmla="*/ 799317 h 799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9672" h="799317">
                <a:moveTo>
                  <a:pt x="706273" y="799317"/>
                </a:moveTo>
                <a:cubicBezTo>
                  <a:pt x="789712" y="787887"/>
                  <a:pt x="857339" y="727879"/>
                  <a:pt x="898678" y="729403"/>
                </a:cubicBezTo>
                <a:cubicBezTo>
                  <a:pt x="967829" y="732070"/>
                  <a:pt x="1194947" y="660171"/>
                  <a:pt x="1257484" y="556620"/>
                </a:cubicBezTo>
                <a:cubicBezTo>
                  <a:pt x="1320021" y="453069"/>
                  <a:pt x="1397724" y="198737"/>
                  <a:pt x="1273899" y="108096"/>
                </a:cubicBezTo>
                <a:cubicBezTo>
                  <a:pt x="1150074" y="17455"/>
                  <a:pt x="717904" y="-22581"/>
                  <a:pt x="514531" y="12776"/>
                </a:cubicBezTo>
                <a:cubicBezTo>
                  <a:pt x="311158" y="48133"/>
                  <a:pt x="-91680" y="17349"/>
                  <a:pt x="18858" y="493826"/>
                </a:cubicBezTo>
                <a:cubicBezTo>
                  <a:pt x="48481" y="635749"/>
                  <a:pt x="581495" y="654822"/>
                  <a:pt x="623310" y="663490"/>
                </a:cubicBezTo>
                <a:cubicBezTo>
                  <a:pt x="804761" y="700161"/>
                  <a:pt x="706273" y="799317"/>
                  <a:pt x="706273" y="79931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23E32A87-27EB-4E8C-A286-AC27F2A142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81631" flipH="1">
            <a:off x="4086067" y="493484"/>
            <a:ext cx="5016912" cy="2271814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66451 w 1286279"/>
              <a:gd name="connsiteY0" fmla="*/ 861647 h 861647"/>
              <a:gd name="connsiteX1" fmla="*/ 858856 w 1286279"/>
              <a:gd name="connsiteY1" fmla="*/ 791733 h 861647"/>
              <a:gd name="connsiteX2" fmla="*/ 1217662 w 1286279"/>
              <a:gd name="connsiteY2" fmla="*/ 618950 h 861647"/>
              <a:gd name="connsiteX3" fmla="*/ 1216615 w 1286279"/>
              <a:gd name="connsiteY3" fmla="*/ 181371 h 861647"/>
              <a:gd name="connsiteX4" fmla="*/ 497287 w 1286279"/>
              <a:gd name="connsiteY4" fmla="*/ 21065 h 861647"/>
              <a:gd name="connsiteX5" fmla="*/ 1905 w 1286279"/>
              <a:gd name="connsiteY5" fmla="*/ 582684 h 861647"/>
              <a:gd name="connsiteX6" fmla="*/ 583488 w 1286279"/>
              <a:gd name="connsiteY6" fmla="*/ 725820 h 861647"/>
              <a:gd name="connsiteX7" fmla="*/ 666451 w 1286279"/>
              <a:gd name="connsiteY7" fmla="*/ 861647 h 861647"/>
              <a:gd name="connsiteX0" fmla="*/ 676619 w 1296447"/>
              <a:gd name="connsiteY0" fmla="*/ 861647 h 861647"/>
              <a:gd name="connsiteX1" fmla="*/ 869024 w 1296447"/>
              <a:gd name="connsiteY1" fmla="*/ 791733 h 861647"/>
              <a:gd name="connsiteX2" fmla="*/ 1227830 w 1296447"/>
              <a:gd name="connsiteY2" fmla="*/ 618950 h 861647"/>
              <a:gd name="connsiteX3" fmla="*/ 1226783 w 1296447"/>
              <a:gd name="connsiteY3" fmla="*/ 181371 h 861647"/>
              <a:gd name="connsiteX4" fmla="*/ 507455 w 1296447"/>
              <a:gd name="connsiteY4" fmla="*/ 21065 h 861647"/>
              <a:gd name="connsiteX5" fmla="*/ 12073 w 1296447"/>
              <a:gd name="connsiteY5" fmla="*/ 582684 h 861647"/>
              <a:gd name="connsiteX6" fmla="*/ 593656 w 1296447"/>
              <a:gd name="connsiteY6" fmla="*/ 725820 h 861647"/>
              <a:gd name="connsiteX7" fmla="*/ 676619 w 1296447"/>
              <a:gd name="connsiteY7" fmla="*/ 861647 h 861647"/>
              <a:gd name="connsiteX0" fmla="*/ 679058 w 1298886"/>
              <a:gd name="connsiteY0" fmla="*/ 861647 h 861647"/>
              <a:gd name="connsiteX1" fmla="*/ 871463 w 1298886"/>
              <a:gd name="connsiteY1" fmla="*/ 791733 h 861647"/>
              <a:gd name="connsiteX2" fmla="*/ 1230269 w 1298886"/>
              <a:gd name="connsiteY2" fmla="*/ 618950 h 861647"/>
              <a:gd name="connsiteX3" fmla="*/ 1229222 w 1298886"/>
              <a:gd name="connsiteY3" fmla="*/ 181371 h 861647"/>
              <a:gd name="connsiteX4" fmla="*/ 509894 w 1298886"/>
              <a:gd name="connsiteY4" fmla="*/ 21065 h 861647"/>
              <a:gd name="connsiteX5" fmla="*/ 14512 w 1298886"/>
              <a:gd name="connsiteY5" fmla="*/ 582684 h 861647"/>
              <a:gd name="connsiteX6" fmla="*/ 596095 w 1298886"/>
              <a:gd name="connsiteY6" fmla="*/ 725820 h 861647"/>
              <a:gd name="connsiteX7" fmla="*/ 679058 w 1298886"/>
              <a:gd name="connsiteY7" fmla="*/ 861647 h 861647"/>
              <a:gd name="connsiteX0" fmla="*/ 679145 w 1305009"/>
              <a:gd name="connsiteY0" fmla="*/ 863804 h 863804"/>
              <a:gd name="connsiteX1" fmla="*/ 871550 w 1305009"/>
              <a:gd name="connsiteY1" fmla="*/ 793890 h 863804"/>
              <a:gd name="connsiteX2" fmla="*/ 1230356 w 1305009"/>
              <a:gd name="connsiteY2" fmla="*/ 621107 h 863804"/>
              <a:gd name="connsiteX3" fmla="*/ 1246771 w 1305009"/>
              <a:gd name="connsiteY3" fmla="*/ 172583 h 863804"/>
              <a:gd name="connsiteX4" fmla="*/ 509981 w 1305009"/>
              <a:gd name="connsiteY4" fmla="*/ 23222 h 863804"/>
              <a:gd name="connsiteX5" fmla="*/ 14599 w 1305009"/>
              <a:gd name="connsiteY5" fmla="*/ 584841 h 863804"/>
              <a:gd name="connsiteX6" fmla="*/ 596182 w 1305009"/>
              <a:gd name="connsiteY6" fmla="*/ 727977 h 863804"/>
              <a:gd name="connsiteX7" fmla="*/ 679145 w 1305009"/>
              <a:gd name="connsiteY7" fmla="*/ 863804 h 863804"/>
              <a:gd name="connsiteX0" fmla="*/ 679230 w 1311184"/>
              <a:gd name="connsiteY0" fmla="*/ 843802 h 843802"/>
              <a:gd name="connsiteX1" fmla="*/ 871635 w 1311184"/>
              <a:gd name="connsiteY1" fmla="*/ 773888 h 843802"/>
              <a:gd name="connsiteX2" fmla="*/ 1230441 w 1311184"/>
              <a:gd name="connsiteY2" fmla="*/ 601105 h 843802"/>
              <a:gd name="connsiteX3" fmla="*/ 1246856 w 1311184"/>
              <a:gd name="connsiteY3" fmla="*/ 152581 h 843802"/>
              <a:gd name="connsiteX4" fmla="*/ 507394 w 1311184"/>
              <a:gd name="connsiteY4" fmla="*/ 22407 h 843802"/>
              <a:gd name="connsiteX5" fmla="*/ 14684 w 1311184"/>
              <a:gd name="connsiteY5" fmla="*/ 564839 h 843802"/>
              <a:gd name="connsiteX6" fmla="*/ 596267 w 1311184"/>
              <a:gd name="connsiteY6" fmla="*/ 707975 h 843802"/>
              <a:gd name="connsiteX7" fmla="*/ 679230 w 1311184"/>
              <a:gd name="connsiteY7" fmla="*/ 843802 h 843802"/>
              <a:gd name="connsiteX0" fmla="*/ 680987 w 1312941"/>
              <a:gd name="connsiteY0" fmla="*/ 832452 h 832452"/>
              <a:gd name="connsiteX1" fmla="*/ 873392 w 1312941"/>
              <a:gd name="connsiteY1" fmla="*/ 762538 h 832452"/>
              <a:gd name="connsiteX2" fmla="*/ 1232198 w 1312941"/>
              <a:gd name="connsiteY2" fmla="*/ 589755 h 832452"/>
              <a:gd name="connsiteX3" fmla="*/ 1248613 w 1312941"/>
              <a:gd name="connsiteY3" fmla="*/ 141231 h 832452"/>
              <a:gd name="connsiteX4" fmla="*/ 509151 w 1312941"/>
              <a:gd name="connsiteY4" fmla="*/ 11057 h 832452"/>
              <a:gd name="connsiteX5" fmla="*/ 16441 w 1312941"/>
              <a:gd name="connsiteY5" fmla="*/ 553489 h 832452"/>
              <a:gd name="connsiteX6" fmla="*/ 598024 w 1312941"/>
              <a:gd name="connsiteY6" fmla="*/ 696625 h 832452"/>
              <a:gd name="connsiteX7" fmla="*/ 680987 w 1312941"/>
              <a:gd name="connsiteY7" fmla="*/ 832452 h 832452"/>
              <a:gd name="connsiteX0" fmla="*/ 682950 w 1314904"/>
              <a:gd name="connsiteY0" fmla="*/ 830411 h 830411"/>
              <a:gd name="connsiteX1" fmla="*/ 875355 w 1314904"/>
              <a:gd name="connsiteY1" fmla="*/ 760497 h 830411"/>
              <a:gd name="connsiteX2" fmla="*/ 1234161 w 1314904"/>
              <a:gd name="connsiteY2" fmla="*/ 587714 h 830411"/>
              <a:gd name="connsiteX3" fmla="*/ 1250576 w 1314904"/>
              <a:gd name="connsiteY3" fmla="*/ 139190 h 830411"/>
              <a:gd name="connsiteX4" fmla="*/ 511114 w 1314904"/>
              <a:gd name="connsiteY4" fmla="*/ 9016 h 830411"/>
              <a:gd name="connsiteX5" fmla="*/ 18404 w 1314904"/>
              <a:gd name="connsiteY5" fmla="*/ 551448 h 830411"/>
              <a:gd name="connsiteX6" fmla="*/ 599987 w 1314904"/>
              <a:gd name="connsiteY6" fmla="*/ 694584 h 830411"/>
              <a:gd name="connsiteX7" fmla="*/ 682950 w 1314904"/>
              <a:gd name="connsiteY7" fmla="*/ 830411 h 830411"/>
              <a:gd name="connsiteX0" fmla="*/ 683968 w 1317367"/>
              <a:gd name="connsiteY0" fmla="*/ 798885 h 798885"/>
              <a:gd name="connsiteX1" fmla="*/ 876373 w 1317367"/>
              <a:gd name="connsiteY1" fmla="*/ 728971 h 798885"/>
              <a:gd name="connsiteX2" fmla="*/ 1235179 w 1317367"/>
              <a:gd name="connsiteY2" fmla="*/ 556188 h 798885"/>
              <a:gd name="connsiteX3" fmla="*/ 1251594 w 1317367"/>
              <a:gd name="connsiteY3" fmla="*/ 107664 h 798885"/>
              <a:gd name="connsiteX4" fmla="*/ 492226 w 1317367"/>
              <a:gd name="connsiteY4" fmla="*/ 12344 h 798885"/>
              <a:gd name="connsiteX5" fmla="*/ 19422 w 1317367"/>
              <a:gd name="connsiteY5" fmla="*/ 519922 h 798885"/>
              <a:gd name="connsiteX6" fmla="*/ 601005 w 1317367"/>
              <a:gd name="connsiteY6" fmla="*/ 663058 h 798885"/>
              <a:gd name="connsiteX7" fmla="*/ 683968 w 1317367"/>
              <a:gd name="connsiteY7" fmla="*/ 798885 h 798885"/>
              <a:gd name="connsiteX0" fmla="*/ 686384 w 1319783"/>
              <a:gd name="connsiteY0" fmla="*/ 802389 h 802389"/>
              <a:gd name="connsiteX1" fmla="*/ 878789 w 1319783"/>
              <a:gd name="connsiteY1" fmla="*/ 732475 h 802389"/>
              <a:gd name="connsiteX2" fmla="*/ 1237595 w 1319783"/>
              <a:gd name="connsiteY2" fmla="*/ 559692 h 802389"/>
              <a:gd name="connsiteX3" fmla="*/ 1254010 w 1319783"/>
              <a:gd name="connsiteY3" fmla="*/ 111168 h 802389"/>
              <a:gd name="connsiteX4" fmla="*/ 494642 w 1319783"/>
              <a:gd name="connsiteY4" fmla="*/ 15848 h 802389"/>
              <a:gd name="connsiteX5" fmla="*/ 21838 w 1319783"/>
              <a:gd name="connsiteY5" fmla="*/ 523426 h 802389"/>
              <a:gd name="connsiteX6" fmla="*/ 603421 w 1319783"/>
              <a:gd name="connsiteY6" fmla="*/ 666562 h 802389"/>
              <a:gd name="connsiteX7" fmla="*/ 686384 w 1319783"/>
              <a:gd name="connsiteY7" fmla="*/ 802389 h 802389"/>
              <a:gd name="connsiteX0" fmla="*/ 702121 w 1335520"/>
              <a:gd name="connsiteY0" fmla="*/ 811669 h 811669"/>
              <a:gd name="connsiteX1" fmla="*/ 894526 w 1335520"/>
              <a:gd name="connsiteY1" fmla="*/ 741755 h 811669"/>
              <a:gd name="connsiteX2" fmla="*/ 1253332 w 1335520"/>
              <a:gd name="connsiteY2" fmla="*/ 568972 h 811669"/>
              <a:gd name="connsiteX3" fmla="*/ 1269747 w 1335520"/>
              <a:gd name="connsiteY3" fmla="*/ 120448 h 811669"/>
              <a:gd name="connsiteX4" fmla="*/ 510379 w 1335520"/>
              <a:gd name="connsiteY4" fmla="*/ 25128 h 811669"/>
              <a:gd name="connsiteX5" fmla="*/ 14706 w 1335520"/>
              <a:gd name="connsiteY5" fmla="*/ 506178 h 811669"/>
              <a:gd name="connsiteX6" fmla="*/ 619158 w 1335520"/>
              <a:gd name="connsiteY6" fmla="*/ 675842 h 811669"/>
              <a:gd name="connsiteX7" fmla="*/ 702121 w 1335520"/>
              <a:gd name="connsiteY7" fmla="*/ 811669 h 811669"/>
              <a:gd name="connsiteX0" fmla="*/ 706485 w 1339884"/>
              <a:gd name="connsiteY0" fmla="*/ 811669 h 811669"/>
              <a:gd name="connsiteX1" fmla="*/ 898890 w 1339884"/>
              <a:gd name="connsiteY1" fmla="*/ 741755 h 811669"/>
              <a:gd name="connsiteX2" fmla="*/ 1257696 w 1339884"/>
              <a:gd name="connsiteY2" fmla="*/ 568972 h 811669"/>
              <a:gd name="connsiteX3" fmla="*/ 1274111 w 1339884"/>
              <a:gd name="connsiteY3" fmla="*/ 120448 h 811669"/>
              <a:gd name="connsiteX4" fmla="*/ 514743 w 1339884"/>
              <a:gd name="connsiteY4" fmla="*/ 25128 h 811669"/>
              <a:gd name="connsiteX5" fmla="*/ 19070 w 1339884"/>
              <a:gd name="connsiteY5" fmla="*/ 506178 h 811669"/>
              <a:gd name="connsiteX6" fmla="*/ 623522 w 1339884"/>
              <a:gd name="connsiteY6" fmla="*/ 675842 h 811669"/>
              <a:gd name="connsiteX7" fmla="*/ 706485 w 1339884"/>
              <a:gd name="connsiteY7" fmla="*/ 811669 h 811669"/>
              <a:gd name="connsiteX0" fmla="*/ 706273 w 1339672"/>
              <a:gd name="connsiteY0" fmla="*/ 799317 h 799317"/>
              <a:gd name="connsiteX1" fmla="*/ 898678 w 1339672"/>
              <a:gd name="connsiteY1" fmla="*/ 729403 h 799317"/>
              <a:gd name="connsiteX2" fmla="*/ 1257484 w 1339672"/>
              <a:gd name="connsiteY2" fmla="*/ 556620 h 799317"/>
              <a:gd name="connsiteX3" fmla="*/ 1273899 w 1339672"/>
              <a:gd name="connsiteY3" fmla="*/ 108096 h 799317"/>
              <a:gd name="connsiteX4" fmla="*/ 514531 w 1339672"/>
              <a:gd name="connsiteY4" fmla="*/ 12776 h 799317"/>
              <a:gd name="connsiteX5" fmla="*/ 18858 w 1339672"/>
              <a:gd name="connsiteY5" fmla="*/ 493826 h 799317"/>
              <a:gd name="connsiteX6" fmla="*/ 623310 w 1339672"/>
              <a:gd name="connsiteY6" fmla="*/ 663490 h 799317"/>
              <a:gd name="connsiteX7" fmla="*/ 706273 w 1339672"/>
              <a:gd name="connsiteY7" fmla="*/ 799317 h 799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9672" h="799317">
                <a:moveTo>
                  <a:pt x="706273" y="799317"/>
                </a:moveTo>
                <a:cubicBezTo>
                  <a:pt x="789712" y="787887"/>
                  <a:pt x="857339" y="727879"/>
                  <a:pt x="898678" y="729403"/>
                </a:cubicBezTo>
                <a:cubicBezTo>
                  <a:pt x="967829" y="732070"/>
                  <a:pt x="1194947" y="660171"/>
                  <a:pt x="1257484" y="556620"/>
                </a:cubicBezTo>
                <a:cubicBezTo>
                  <a:pt x="1320021" y="453069"/>
                  <a:pt x="1397724" y="198737"/>
                  <a:pt x="1273899" y="108096"/>
                </a:cubicBezTo>
                <a:cubicBezTo>
                  <a:pt x="1150074" y="17455"/>
                  <a:pt x="717904" y="-22581"/>
                  <a:pt x="514531" y="12776"/>
                </a:cubicBezTo>
                <a:cubicBezTo>
                  <a:pt x="311158" y="48133"/>
                  <a:pt x="-91680" y="17349"/>
                  <a:pt x="18858" y="493826"/>
                </a:cubicBezTo>
                <a:cubicBezTo>
                  <a:pt x="48481" y="635749"/>
                  <a:pt x="581495" y="654822"/>
                  <a:pt x="623310" y="663490"/>
                </a:cubicBezTo>
                <a:cubicBezTo>
                  <a:pt x="804761" y="700161"/>
                  <a:pt x="706273" y="799317"/>
                  <a:pt x="706273" y="799317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3FFBFE-5A51-C976-F4C0-02A1127F9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2282" y="860609"/>
            <a:ext cx="4621687" cy="1258293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2600" i="1">
                <a:latin typeface="Book Antiqua"/>
              </a:rPr>
              <a:t>Что такое коллективный иммунитет и причем тут дети?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56A08D-973E-F384-287C-D354A7FF0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9292" y="2265829"/>
            <a:ext cx="4862301" cy="350101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1500" b="0" i="1">
                <a:latin typeface="Georgia"/>
                <a:ea typeface="+mn-lt"/>
                <a:cs typeface="+mn-lt"/>
              </a:rPr>
              <a:t>Суть коллективного иммунитета состоит в  формировании у достаточного количества людей иммунитета против определенного инфекционного заболевания (путем вакцинации или после перенесенной инфекции), что тормозит распространении болезни среди населения. Таким образом под защитой оказываются не только вакцинированные лица, но и те, у кого иммунитета еще нет или он уже ослаб. Детское население составляет весомую часть населения, поэтому важно вакцинировать данную возрастную категорию людей.</a:t>
            </a:r>
          </a:p>
        </p:txBody>
      </p:sp>
    </p:spTree>
    <p:extLst>
      <p:ext uri="{BB962C8B-B14F-4D97-AF65-F5344CB8AC3E}">
        <p14:creationId xmlns:p14="http://schemas.microsoft.com/office/powerpoint/2010/main" val="3617333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0" name="Rectangle 189">
            <a:extLst>
              <a:ext uri="{FF2B5EF4-FFF2-40B4-BE49-F238E27FC236}">
                <a16:creationId xmlns:a16="http://schemas.microsoft.com/office/drawing/2014/main" id="{5449D184-9D1F-4194-967E-2078F06C0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E95CBD-0CCA-F8C7-0C1A-9E43A8956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220" y="484450"/>
            <a:ext cx="4133604" cy="212488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3700" b="0" i="1">
                <a:latin typeface="Georgia"/>
              </a:rPr>
              <a:t>Какой вакциной прививают детей в нашей стране?</a:t>
            </a:r>
            <a:endParaRPr lang="ru-RU" sz="3700"/>
          </a:p>
        </p:txBody>
      </p:sp>
      <p:pic>
        <p:nvPicPr>
          <p:cNvPr id="173" name="Рисунок 173">
            <a:extLst>
              <a:ext uri="{FF2B5EF4-FFF2-40B4-BE49-F238E27FC236}">
                <a16:creationId xmlns:a16="http://schemas.microsoft.com/office/drawing/2014/main" id="{413EEB98-478A-BA2E-7F0E-0538EC0DA6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9708" r="2720"/>
          <a:stretch/>
        </p:blipFill>
        <p:spPr>
          <a:xfrm>
            <a:off x="5623249" y="484454"/>
            <a:ext cx="5993465" cy="5736874"/>
          </a:xfrm>
          <a:custGeom>
            <a:avLst/>
            <a:gdLst/>
            <a:ahLst/>
            <a:cxnLst/>
            <a:rect l="l" t="t" r="r" b="b"/>
            <a:pathLst>
              <a:path w="7040677" h="6180550">
                <a:moveTo>
                  <a:pt x="493688" y="34"/>
                </a:moveTo>
                <a:cubicBezTo>
                  <a:pt x="653887" y="409"/>
                  <a:pt x="854619" y="3920"/>
                  <a:pt x="1033873" y="8815"/>
                </a:cubicBezTo>
                <a:lnTo>
                  <a:pt x="6135204" y="38273"/>
                </a:lnTo>
                <a:lnTo>
                  <a:pt x="7040677" y="66047"/>
                </a:lnTo>
                <a:lnTo>
                  <a:pt x="7040677" y="6149315"/>
                </a:lnTo>
                <a:lnTo>
                  <a:pt x="6895903" y="6148904"/>
                </a:lnTo>
                <a:cubicBezTo>
                  <a:pt x="5164050" y="6146027"/>
                  <a:pt x="2763280" y="6180550"/>
                  <a:pt x="1145259" y="6180550"/>
                </a:cubicBezTo>
                <a:cubicBezTo>
                  <a:pt x="686865" y="6151091"/>
                  <a:pt x="359440" y="6180551"/>
                  <a:pt x="45113" y="6151091"/>
                </a:cubicBezTo>
                <a:cubicBezTo>
                  <a:pt x="-50932" y="4157674"/>
                  <a:pt x="23284" y="1383584"/>
                  <a:pt x="110598" y="126652"/>
                </a:cubicBezTo>
                <a:cubicBezTo>
                  <a:pt x="118105" y="-27768"/>
                  <a:pt x="111883" y="22759"/>
                  <a:pt x="262498" y="3120"/>
                </a:cubicBezTo>
                <a:cubicBezTo>
                  <a:pt x="316041" y="711"/>
                  <a:pt x="397569" y="-192"/>
                  <a:pt x="493688" y="34"/>
                </a:cubicBezTo>
                <a:close/>
              </a:path>
            </a:pathLst>
          </a:custGeom>
          <a:ln>
            <a:noFill/>
          </a:ln>
        </p:spPr>
      </p:pic>
      <p:sp>
        <p:nvSpPr>
          <p:cNvPr id="192" name="Freeform: Shape 191">
            <a:extLst>
              <a:ext uri="{FF2B5EF4-FFF2-40B4-BE49-F238E27FC236}">
                <a16:creationId xmlns:a16="http://schemas.microsoft.com/office/drawing/2014/main" id="{CD0A91AB-7772-469C-ADBF-6BA8D81AE3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623249" y="484449"/>
            <a:ext cx="5993464" cy="5736873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80682" h="6405386">
                <a:moveTo>
                  <a:pt x="7142118" y="6405352"/>
                </a:moveTo>
                <a:cubicBezTo>
                  <a:pt x="6967357" y="6404963"/>
                  <a:pt x="6748379" y="6401325"/>
                  <a:pt x="6552830" y="6396252"/>
                </a:cubicBezTo>
                <a:lnTo>
                  <a:pt x="987782" y="6365722"/>
                </a:lnTo>
                <a:lnTo>
                  <a:pt x="0" y="6336938"/>
                </a:lnTo>
                <a:lnTo>
                  <a:pt x="0" y="32372"/>
                </a:lnTo>
                <a:lnTo>
                  <a:pt x="157934" y="32797"/>
                </a:lnTo>
                <a:cubicBezTo>
                  <a:pt x="2047215" y="35779"/>
                  <a:pt x="4666218" y="0"/>
                  <a:pt x="6431319" y="0"/>
                </a:cubicBezTo>
                <a:cubicBezTo>
                  <a:pt x="6931382" y="30531"/>
                  <a:pt x="7288570" y="-1"/>
                  <a:pt x="7631470" y="30531"/>
                </a:cubicBezTo>
                <a:cubicBezTo>
                  <a:pt x="7736245" y="2096465"/>
                  <a:pt x="7655283" y="4971471"/>
                  <a:pt x="7560032" y="6274128"/>
                </a:cubicBezTo>
                <a:cubicBezTo>
                  <a:pt x="7551842" y="6434165"/>
                  <a:pt x="7558630" y="6381800"/>
                  <a:pt x="7394324" y="6402154"/>
                </a:cubicBezTo>
                <a:cubicBezTo>
                  <a:pt x="7335914" y="6404650"/>
                  <a:pt x="7246975" y="6405586"/>
                  <a:pt x="7142118" y="6405352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4" name="Freeform: Shape 193">
            <a:extLst>
              <a:ext uri="{FF2B5EF4-FFF2-40B4-BE49-F238E27FC236}">
                <a16:creationId xmlns:a16="http://schemas.microsoft.com/office/drawing/2014/main" id="{1AA0020E-FB7B-4A05-91FF-2F596CD424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286" y="2745855"/>
            <a:ext cx="5477840" cy="3586841"/>
          </a:xfrm>
          <a:custGeom>
            <a:avLst/>
            <a:gdLst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58743 w 5273388"/>
              <a:gd name="connsiteY4" fmla="*/ 2381910 h 3608000"/>
              <a:gd name="connsiteX5" fmla="*/ 4849490 w 5273388"/>
              <a:gd name="connsiteY5" fmla="*/ 2451976 h 3608000"/>
              <a:gd name="connsiteX6" fmla="*/ 4816211 w 5273388"/>
              <a:gd name="connsiteY6" fmla="*/ 2647754 h 3608000"/>
              <a:gd name="connsiteX7" fmla="*/ 5255498 w 5273388"/>
              <a:gd name="connsiteY7" fmla="*/ 2851226 h 3608000"/>
              <a:gd name="connsiteX8" fmla="*/ 5220201 w 5273388"/>
              <a:gd name="connsiteY8" fmla="*/ 2877530 h 3608000"/>
              <a:gd name="connsiteX9" fmla="*/ 5204187 w 5273388"/>
              <a:gd name="connsiteY9" fmla="*/ 2887142 h 3608000"/>
              <a:gd name="connsiteX10" fmla="*/ 5200798 w 5273388"/>
              <a:gd name="connsiteY10" fmla="*/ 2891560 h 3608000"/>
              <a:gd name="connsiteX11" fmla="*/ 4206951 w 5273388"/>
              <a:gd name="connsiteY11" fmla="*/ 3179220 h 3608000"/>
              <a:gd name="connsiteX12" fmla="*/ 2487114 w 5273388"/>
              <a:gd name="connsiteY12" fmla="*/ 3607620 h 3608000"/>
              <a:gd name="connsiteX13" fmla="*/ 628718 w 5273388"/>
              <a:gd name="connsiteY13" fmla="*/ 3098753 h 3608000"/>
              <a:gd name="connsiteX14" fmla="*/ 7478 w 5273388"/>
              <a:gd name="connsiteY14" fmla="*/ 1669984 h 3608000"/>
              <a:gd name="connsiteX15" fmla="*/ 840070 w 5273388"/>
              <a:gd name="connsiteY15" fmla="*/ 374196 h 3608000"/>
              <a:gd name="connsiteX16" fmla="*/ 3179526 w 5273388"/>
              <a:gd name="connsiteY16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49490 w 5273388"/>
              <a:gd name="connsiteY4" fmla="*/ 2451976 h 3608000"/>
              <a:gd name="connsiteX5" fmla="*/ 4816211 w 5273388"/>
              <a:gd name="connsiteY5" fmla="*/ 2647754 h 3608000"/>
              <a:gd name="connsiteX6" fmla="*/ 5255498 w 5273388"/>
              <a:gd name="connsiteY6" fmla="*/ 2851226 h 3608000"/>
              <a:gd name="connsiteX7" fmla="*/ 5220201 w 5273388"/>
              <a:gd name="connsiteY7" fmla="*/ 2877530 h 3608000"/>
              <a:gd name="connsiteX8" fmla="*/ 5204187 w 5273388"/>
              <a:gd name="connsiteY8" fmla="*/ 2887142 h 3608000"/>
              <a:gd name="connsiteX9" fmla="*/ 5200798 w 5273388"/>
              <a:gd name="connsiteY9" fmla="*/ 2891560 h 3608000"/>
              <a:gd name="connsiteX10" fmla="*/ 4206951 w 5273388"/>
              <a:gd name="connsiteY10" fmla="*/ 3179220 h 3608000"/>
              <a:gd name="connsiteX11" fmla="*/ 2487114 w 5273388"/>
              <a:gd name="connsiteY11" fmla="*/ 3607620 h 3608000"/>
              <a:gd name="connsiteX12" fmla="*/ 628718 w 5273388"/>
              <a:gd name="connsiteY12" fmla="*/ 3098753 h 3608000"/>
              <a:gd name="connsiteX13" fmla="*/ 7478 w 5273388"/>
              <a:gd name="connsiteY13" fmla="*/ 1669984 h 3608000"/>
              <a:gd name="connsiteX14" fmla="*/ 840070 w 5273388"/>
              <a:gd name="connsiteY14" fmla="*/ 374196 h 3608000"/>
              <a:gd name="connsiteX15" fmla="*/ 3179526 w 5273388"/>
              <a:gd name="connsiteY15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9528"/>
              <a:gd name="connsiteX1" fmla="*/ 3853899 w 5273388"/>
              <a:gd name="connsiteY1" fmla="*/ 59918 h 3609528"/>
              <a:gd name="connsiteX2" fmla="*/ 4979444 w 5273388"/>
              <a:gd name="connsiteY2" fmla="*/ 1297670 h 3609528"/>
              <a:gd name="connsiteX3" fmla="*/ 4900974 w 5273388"/>
              <a:gd name="connsiteY3" fmla="*/ 2238338 h 3609528"/>
              <a:gd name="connsiteX4" fmla="*/ 4816211 w 5273388"/>
              <a:gd name="connsiteY4" fmla="*/ 2647754 h 3609528"/>
              <a:gd name="connsiteX5" fmla="*/ 5255498 w 5273388"/>
              <a:gd name="connsiteY5" fmla="*/ 2851226 h 3609528"/>
              <a:gd name="connsiteX6" fmla="*/ 5220201 w 5273388"/>
              <a:gd name="connsiteY6" fmla="*/ 2877530 h 3609528"/>
              <a:gd name="connsiteX7" fmla="*/ 5204187 w 5273388"/>
              <a:gd name="connsiteY7" fmla="*/ 2887142 h 3609528"/>
              <a:gd name="connsiteX8" fmla="*/ 5200798 w 5273388"/>
              <a:gd name="connsiteY8" fmla="*/ 2891560 h 3609528"/>
              <a:gd name="connsiteX9" fmla="*/ 4206951 w 5273388"/>
              <a:gd name="connsiteY9" fmla="*/ 3179220 h 3609528"/>
              <a:gd name="connsiteX10" fmla="*/ 2487114 w 5273388"/>
              <a:gd name="connsiteY10" fmla="*/ 3607620 h 3609528"/>
              <a:gd name="connsiteX11" fmla="*/ 628718 w 5273388"/>
              <a:gd name="connsiteY11" fmla="*/ 3098753 h 3609528"/>
              <a:gd name="connsiteX12" fmla="*/ 7478 w 5273388"/>
              <a:gd name="connsiteY12" fmla="*/ 1669984 h 3609528"/>
              <a:gd name="connsiteX13" fmla="*/ 840070 w 5273388"/>
              <a:gd name="connsiteY13" fmla="*/ 374196 h 3609528"/>
              <a:gd name="connsiteX14" fmla="*/ 3179526 w 5273388"/>
              <a:gd name="connsiteY14" fmla="*/ 13 h 3609528"/>
              <a:gd name="connsiteX0" fmla="*/ 3179526 w 5273388"/>
              <a:gd name="connsiteY0" fmla="*/ 13 h 3610808"/>
              <a:gd name="connsiteX1" fmla="*/ 3853899 w 5273388"/>
              <a:gd name="connsiteY1" fmla="*/ 59918 h 3610808"/>
              <a:gd name="connsiteX2" fmla="*/ 4979444 w 5273388"/>
              <a:gd name="connsiteY2" fmla="*/ 1297670 h 3610808"/>
              <a:gd name="connsiteX3" fmla="*/ 4900974 w 5273388"/>
              <a:gd name="connsiteY3" fmla="*/ 2238338 h 3610808"/>
              <a:gd name="connsiteX4" fmla="*/ 4816211 w 5273388"/>
              <a:gd name="connsiteY4" fmla="*/ 2647754 h 3610808"/>
              <a:gd name="connsiteX5" fmla="*/ 5255498 w 5273388"/>
              <a:gd name="connsiteY5" fmla="*/ 2851226 h 3610808"/>
              <a:gd name="connsiteX6" fmla="*/ 5220201 w 5273388"/>
              <a:gd name="connsiteY6" fmla="*/ 2877530 h 3610808"/>
              <a:gd name="connsiteX7" fmla="*/ 5204187 w 5273388"/>
              <a:gd name="connsiteY7" fmla="*/ 2887142 h 3610808"/>
              <a:gd name="connsiteX8" fmla="*/ 5200798 w 5273388"/>
              <a:gd name="connsiteY8" fmla="*/ 2891560 h 3610808"/>
              <a:gd name="connsiteX9" fmla="*/ 4206951 w 5273388"/>
              <a:gd name="connsiteY9" fmla="*/ 3179220 h 3610808"/>
              <a:gd name="connsiteX10" fmla="*/ 2487114 w 5273388"/>
              <a:gd name="connsiteY10" fmla="*/ 3607620 h 3610808"/>
              <a:gd name="connsiteX11" fmla="*/ 628718 w 5273388"/>
              <a:gd name="connsiteY11" fmla="*/ 3098753 h 3610808"/>
              <a:gd name="connsiteX12" fmla="*/ 7478 w 5273388"/>
              <a:gd name="connsiteY12" fmla="*/ 1669984 h 3610808"/>
              <a:gd name="connsiteX13" fmla="*/ 840070 w 5273388"/>
              <a:gd name="connsiteY13" fmla="*/ 374196 h 3610808"/>
              <a:gd name="connsiteX14" fmla="*/ 3179526 w 5273388"/>
              <a:gd name="connsiteY14" fmla="*/ 13 h 3610808"/>
              <a:gd name="connsiteX0" fmla="*/ 3179526 w 5273388"/>
              <a:gd name="connsiteY0" fmla="*/ 13 h 3586841"/>
              <a:gd name="connsiteX1" fmla="*/ 3853899 w 5273388"/>
              <a:gd name="connsiteY1" fmla="*/ 59918 h 3586841"/>
              <a:gd name="connsiteX2" fmla="*/ 4979444 w 5273388"/>
              <a:gd name="connsiteY2" fmla="*/ 1297670 h 3586841"/>
              <a:gd name="connsiteX3" fmla="*/ 4900974 w 5273388"/>
              <a:gd name="connsiteY3" fmla="*/ 2238338 h 3586841"/>
              <a:gd name="connsiteX4" fmla="*/ 4816211 w 5273388"/>
              <a:gd name="connsiteY4" fmla="*/ 2647754 h 3586841"/>
              <a:gd name="connsiteX5" fmla="*/ 5255498 w 5273388"/>
              <a:gd name="connsiteY5" fmla="*/ 2851226 h 3586841"/>
              <a:gd name="connsiteX6" fmla="*/ 5220201 w 5273388"/>
              <a:gd name="connsiteY6" fmla="*/ 2877530 h 3586841"/>
              <a:gd name="connsiteX7" fmla="*/ 5204187 w 5273388"/>
              <a:gd name="connsiteY7" fmla="*/ 2887142 h 3586841"/>
              <a:gd name="connsiteX8" fmla="*/ 5200798 w 5273388"/>
              <a:gd name="connsiteY8" fmla="*/ 2891560 h 3586841"/>
              <a:gd name="connsiteX9" fmla="*/ 4206951 w 5273388"/>
              <a:gd name="connsiteY9" fmla="*/ 3179220 h 3586841"/>
              <a:gd name="connsiteX10" fmla="*/ 2532332 w 5273388"/>
              <a:gd name="connsiteY10" fmla="*/ 3582499 h 3586841"/>
              <a:gd name="connsiteX11" fmla="*/ 628718 w 5273388"/>
              <a:gd name="connsiteY11" fmla="*/ 3098753 h 3586841"/>
              <a:gd name="connsiteX12" fmla="*/ 7478 w 5273388"/>
              <a:gd name="connsiteY12" fmla="*/ 1669984 h 3586841"/>
              <a:gd name="connsiteX13" fmla="*/ 840070 w 5273388"/>
              <a:gd name="connsiteY13" fmla="*/ 374196 h 3586841"/>
              <a:gd name="connsiteX14" fmla="*/ 3179526 w 5273388"/>
              <a:gd name="connsiteY14" fmla="*/ 13 h 358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73388" h="3586841">
                <a:moveTo>
                  <a:pt x="3179526" y="13"/>
                </a:moveTo>
                <a:cubicBezTo>
                  <a:pt x="3444613" y="-566"/>
                  <a:pt x="3679907" y="17682"/>
                  <a:pt x="3853899" y="59918"/>
                </a:cubicBezTo>
                <a:cubicBezTo>
                  <a:pt x="4549870" y="228866"/>
                  <a:pt x="4853437" y="892015"/>
                  <a:pt x="4979444" y="1297670"/>
                </a:cubicBezTo>
                <a:cubicBezTo>
                  <a:pt x="5074752" y="1604495"/>
                  <a:pt x="4991037" y="1905799"/>
                  <a:pt x="4900974" y="2238338"/>
                </a:cubicBezTo>
                <a:cubicBezTo>
                  <a:pt x="4857647" y="2399931"/>
                  <a:pt x="4844465" y="2511282"/>
                  <a:pt x="4816211" y="2647754"/>
                </a:cubicBezTo>
                <a:cubicBezTo>
                  <a:pt x="4976943" y="2876684"/>
                  <a:pt x="5360348" y="2761778"/>
                  <a:pt x="5255498" y="2851226"/>
                </a:cubicBezTo>
                <a:cubicBezTo>
                  <a:pt x="5245669" y="2859612"/>
                  <a:pt x="5233931" y="2868400"/>
                  <a:pt x="5220201" y="2877530"/>
                </a:cubicBezTo>
                <a:lnTo>
                  <a:pt x="5204187" y="2887142"/>
                </a:lnTo>
                <a:lnTo>
                  <a:pt x="5200798" y="2891560"/>
                </a:lnTo>
                <a:cubicBezTo>
                  <a:pt x="5103263" y="2968778"/>
                  <a:pt x="4651695" y="3064064"/>
                  <a:pt x="4206951" y="3179220"/>
                </a:cubicBezTo>
                <a:cubicBezTo>
                  <a:pt x="3762207" y="3294376"/>
                  <a:pt x="3183970" y="3565765"/>
                  <a:pt x="2532332" y="3582499"/>
                </a:cubicBezTo>
                <a:cubicBezTo>
                  <a:pt x="1880694" y="3599233"/>
                  <a:pt x="944237" y="3591689"/>
                  <a:pt x="628718" y="3098753"/>
                </a:cubicBezTo>
                <a:cubicBezTo>
                  <a:pt x="132988" y="2481745"/>
                  <a:pt x="-39735" y="2302466"/>
                  <a:pt x="7478" y="1669984"/>
                </a:cubicBezTo>
                <a:cubicBezTo>
                  <a:pt x="96120" y="1140683"/>
                  <a:pt x="199000" y="642541"/>
                  <a:pt x="840070" y="374196"/>
                </a:cubicBezTo>
                <a:cubicBezTo>
                  <a:pt x="1320873" y="172938"/>
                  <a:pt x="2384267" y="1752"/>
                  <a:pt x="3179526" y="13"/>
                </a:cubicBezTo>
                <a:close/>
              </a:path>
            </a:pathLst>
          </a:cu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EFD3CE-51A1-641D-A2F7-CF4228B0E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900" y="3137186"/>
            <a:ext cx="4107445" cy="275771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1800" b="0" i="1">
                <a:latin typeface="Georgia"/>
              </a:rPr>
              <a:t>В соответствии с приказом министерства здравоохранения Республики Беларусь О порядке проведения  вакцинации против Covid-19 №1044 от 08.08.2022 основная вакцинация (первичная) вакцинация лис 5-17 лет состоит из двух доз вакцины SINOPHARM (Китай) c интервалом в 3 недели.</a:t>
            </a:r>
          </a:p>
        </p:txBody>
      </p:sp>
      <p:sp>
        <p:nvSpPr>
          <p:cNvPr id="196" name="Freeform: Shape 195">
            <a:extLst>
              <a:ext uri="{FF2B5EF4-FFF2-40B4-BE49-F238E27FC236}">
                <a16:creationId xmlns:a16="http://schemas.microsoft.com/office/drawing/2014/main" id="{9352FC5B-DB82-4476-A73C-D8B8D940F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633" y="2760799"/>
            <a:ext cx="5477840" cy="3586841"/>
          </a:xfrm>
          <a:custGeom>
            <a:avLst/>
            <a:gdLst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58743 w 5273388"/>
              <a:gd name="connsiteY4" fmla="*/ 2381910 h 3608000"/>
              <a:gd name="connsiteX5" fmla="*/ 4849490 w 5273388"/>
              <a:gd name="connsiteY5" fmla="*/ 2451976 h 3608000"/>
              <a:gd name="connsiteX6" fmla="*/ 4816211 w 5273388"/>
              <a:gd name="connsiteY6" fmla="*/ 2647754 h 3608000"/>
              <a:gd name="connsiteX7" fmla="*/ 5255498 w 5273388"/>
              <a:gd name="connsiteY7" fmla="*/ 2851226 h 3608000"/>
              <a:gd name="connsiteX8" fmla="*/ 5220201 w 5273388"/>
              <a:gd name="connsiteY8" fmla="*/ 2877530 h 3608000"/>
              <a:gd name="connsiteX9" fmla="*/ 5204187 w 5273388"/>
              <a:gd name="connsiteY9" fmla="*/ 2887142 h 3608000"/>
              <a:gd name="connsiteX10" fmla="*/ 5200798 w 5273388"/>
              <a:gd name="connsiteY10" fmla="*/ 2891560 h 3608000"/>
              <a:gd name="connsiteX11" fmla="*/ 4206951 w 5273388"/>
              <a:gd name="connsiteY11" fmla="*/ 3179220 h 3608000"/>
              <a:gd name="connsiteX12" fmla="*/ 2487114 w 5273388"/>
              <a:gd name="connsiteY12" fmla="*/ 3607620 h 3608000"/>
              <a:gd name="connsiteX13" fmla="*/ 628718 w 5273388"/>
              <a:gd name="connsiteY13" fmla="*/ 3098753 h 3608000"/>
              <a:gd name="connsiteX14" fmla="*/ 7478 w 5273388"/>
              <a:gd name="connsiteY14" fmla="*/ 1669984 h 3608000"/>
              <a:gd name="connsiteX15" fmla="*/ 840070 w 5273388"/>
              <a:gd name="connsiteY15" fmla="*/ 374196 h 3608000"/>
              <a:gd name="connsiteX16" fmla="*/ 3179526 w 5273388"/>
              <a:gd name="connsiteY16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49490 w 5273388"/>
              <a:gd name="connsiteY4" fmla="*/ 2451976 h 3608000"/>
              <a:gd name="connsiteX5" fmla="*/ 4816211 w 5273388"/>
              <a:gd name="connsiteY5" fmla="*/ 2647754 h 3608000"/>
              <a:gd name="connsiteX6" fmla="*/ 5255498 w 5273388"/>
              <a:gd name="connsiteY6" fmla="*/ 2851226 h 3608000"/>
              <a:gd name="connsiteX7" fmla="*/ 5220201 w 5273388"/>
              <a:gd name="connsiteY7" fmla="*/ 2877530 h 3608000"/>
              <a:gd name="connsiteX8" fmla="*/ 5204187 w 5273388"/>
              <a:gd name="connsiteY8" fmla="*/ 2887142 h 3608000"/>
              <a:gd name="connsiteX9" fmla="*/ 5200798 w 5273388"/>
              <a:gd name="connsiteY9" fmla="*/ 2891560 h 3608000"/>
              <a:gd name="connsiteX10" fmla="*/ 4206951 w 5273388"/>
              <a:gd name="connsiteY10" fmla="*/ 3179220 h 3608000"/>
              <a:gd name="connsiteX11" fmla="*/ 2487114 w 5273388"/>
              <a:gd name="connsiteY11" fmla="*/ 3607620 h 3608000"/>
              <a:gd name="connsiteX12" fmla="*/ 628718 w 5273388"/>
              <a:gd name="connsiteY12" fmla="*/ 3098753 h 3608000"/>
              <a:gd name="connsiteX13" fmla="*/ 7478 w 5273388"/>
              <a:gd name="connsiteY13" fmla="*/ 1669984 h 3608000"/>
              <a:gd name="connsiteX14" fmla="*/ 840070 w 5273388"/>
              <a:gd name="connsiteY14" fmla="*/ 374196 h 3608000"/>
              <a:gd name="connsiteX15" fmla="*/ 3179526 w 5273388"/>
              <a:gd name="connsiteY15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9528"/>
              <a:gd name="connsiteX1" fmla="*/ 3853899 w 5273388"/>
              <a:gd name="connsiteY1" fmla="*/ 59918 h 3609528"/>
              <a:gd name="connsiteX2" fmla="*/ 4979444 w 5273388"/>
              <a:gd name="connsiteY2" fmla="*/ 1297670 h 3609528"/>
              <a:gd name="connsiteX3" fmla="*/ 4900974 w 5273388"/>
              <a:gd name="connsiteY3" fmla="*/ 2238338 h 3609528"/>
              <a:gd name="connsiteX4" fmla="*/ 4816211 w 5273388"/>
              <a:gd name="connsiteY4" fmla="*/ 2647754 h 3609528"/>
              <a:gd name="connsiteX5" fmla="*/ 5255498 w 5273388"/>
              <a:gd name="connsiteY5" fmla="*/ 2851226 h 3609528"/>
              <a:gd name="connsiteX6" fmla="*/ 5220201 w 5273388"/>
              <a:gd name="connsiteY6" fmla="*/ 2877530 h 3609528"/>
              <a:gd name="connsiteX7" fmla="*/ 5204187 w 5273388"/>
              <a:gd name="connsiteY7" fmla="*/ 2887142 h 3609528"/>
              <a:gd name="connsiteX8" fmla="*/ 5200798 w 5273388"/>
              <a:gd name="connsiteY8" fmla="*/ 2891560 h 3609528"/>
              <a:gd name="connsiteX9" fmla="*/ 4206951 w 5273388"/>
              <a:gd name="connsiteY9" fmla="*/ 3179220 h 3609528"/>
              <a:gd name="connsiteX10" fmla="*/ 2487114 w 5273388"/>
              <a:gd name="connsiteY10" fmla="*/ 3607620 h 3609528"/>
              <a:gd name="connsiteX11" fmla="*/ 628718 w 5273388"/>
              <a:gd name="connsiteY11" fmla="*/ 3098753 h 3609528"/>
              <a:gd name="connsiteX12" fmla="*/ 7478 w 5273388"/>
              <a:gd name="connsiteY12" fmla="*/ 1669984 h 3609528"/>
              <a:gd name="connsiteX13" fmla="*/ 840070 w 5273388"/>
              <a:gd name="connsiteY13" fmla="*/ 374196 h 3609528"/>
              <a:gd name="connsiteX14" fmla="*/ 3179526 w 5273388"/>
              <a:gd name="connsiteY14" fmla="*/ 13 h 3609528"/>
              <a:gd name="connsiteX0" fmla="*/ 3179526 w 5273388"/>
              <a:gd name="connsiteY0" fmla="*/ 13 h 3610808"/>
              <a:gd name="connsiteX1" fmla="*/ 3853899 w 5273388"/>
              <a:gd name="connsiteY1" fmla="*/ 59918 h 3610808"/>
              <a:gd name="connsiteX2" fmla="*/ 4979444 w 5273388"/>
              <a:gd name="connsiteY2" fmla="*/ 1297670 h 3610808"/>
              <a:gd name="connsiteX3" fmla="*/ 4900974 w 5273388"/>
              <a:gd name="connsiteY3" fmla="*/ 2238338 h 3610808"/>
              <a:gd name="connsiteX4" fmla="*/ 4816211 w 5273388"/>
              <a:gd name="connsiteY4" fmla="*/ 2647754 h 3610808"/>
              <a:gd name="connsiteX5" fmla="*/ 5255498 w 5273388"/>
              <a:gd name="connsiteY5" fmla="*/ 2851226 h 3610808"/>
              <a:gd name="connsiteX6" fmla="*/ 5220201 w 5273388"/>
              <a:gd name="connsiteY6" fmla="*/ 2877530 h 3610808"/>
              <a:gd name="connsiteX7" fmla="*/ 5204187 w 5273388"/>
              <a:gd name="connsiteY7" fmla="*/ 2887142 h 3610808"/>
              <a:gd name="connsiteX8" fmla="*/ 5200798 w 5273388"/>
              <a:gd name="connsiteY8" fmla="*/ 2891560 h 3610808"/>
              <a:gd name="connsiteX9" fmla="*/ 4206951 w 5273388"/>
              <a:gd name="connsiteY9" fmla="*/ 3179220 h 3610808"/>
              <a:gd name="connsiteX10" fmla="*/ 2487114 w 5273388"/>
              <a:gd name="connsiteY10" fmla="*/ 3607620 h 3610808"/>
              <a:gd name="connsiteX11" fmla="*/ 628718 w 5273388"/>
              <a:gd name="connsiteY11" fmla="*/ 3098753 h 3610808"/>
              <a:gd name="connsiteX12" fmla="*/ 7478 w 5273388"/>
              <a:gd name="connsiteY12" fmla="*/ 1669984 h 3610808"/>
              <a:gd name="connsiteX13" fmla="*/ 840070 w 5273388"/>
              <a:gd name="connsiteY13" fmla="*/ 374196 h 3610808"/>
              <a:gd name="connsiteX14" fmla="*/ 3179526 w 5273388"/>
              <a:gd name="connsiteY14" fmla="*/ 13 h 3610808"/>
              <a:gd name="connsiteX0" fmla="*/ 3179526 w 5273388"/>
              <a:gd name="connsiteY0" fmla="*/ 13 h 3586841"/>
              <a:gd name="connsiteX1" fmla="*/ 3853899 w 5273388"/>
              <a:gd name="connsiteY1" fmla="*/ 59918 h 3586841"/>
              <a:gd name="connsiteX2" fmla="*/ 4979444 w 5273388"/>
              <a:gd name="connsiteY2" fmla="*/ 1297670 h 3586841"/>
              <a:gd name="connsiteX3" fmla="*/ 4900974 w 5273388"/>
              <a:gd name="connsiteY3" fmla="*/ 2238338 h 3586841"/>
              <a:gd name="connsiteX4" fmla="*/ 4816211 w 5273388"/>
              <a:gd name="connsiteY4" fmla="*/ 2647754 h 3586841"/>
              <a:gd name="connsiteX5" fmla="*/ 5255498 w 5273388"/>
              <a:gd name="connsiteY5" fmla="*/ 2851226 h 3586841"/>
              <a:gd name="connsiteX6" fmla="*/ 5220201 w 5273388"/>
              <a:gd name="connsiteY6" fmla="*/ 2877530 h 3586841"/>
              <a:gd name="connsiteX7" fmla="*/ 5204187 w 5273388"/>
              <a:gd name="connsiteY7" fmla="*/ 2887142 h 3586841"/>
              <a:gd name="connsiteX8" fmla="*/ 5200798 w 5273388"/>
              <a:gd name="connsiteY8" fmla="*/ 2891560 h 3586841"/>
              <a:gd name="connsiteX9" fmla="*/ 4206951 w 5273388"/>
              <a:gd name="connsiteY9" fmla="*/ 3179220 h 3586841"/>
              <a:gd name="connsiteX10" fmla="*/ 2532332 w 5273388"/>
              <a:gd name="connsiteY10" fmla="*/ 3582499 h 3586841"/>
              <a:gd name="connsiteX11" fmla="*/ 628718 w 5273388"/>
              <a:gd name="connsiteY11" fmla="*/ 3098753 h 3586841"/>
              <a:gd name="connsiteX12" fmla="*/ 7478 w 5273388"/>
              <a:gd name="connsiteY12" fmla="*/ 1669984 h 3586841"/>
              <a:gd name="connsiteX13" fmla="*/ 840070 w 5273388"/>
              <a:gd name="connsiteY13" fmla="*/ 374196 h 3586841"/>
              <a:gd name="connsiteX14" fmla="*/ 3179526 w 5273388"/>
              <a:gd name="connsiteY14" fmla="*/ 13 h 358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73388" h="3586841">
                <a:moveTo>
                  <a:pt x="3179526" y="13"/>
                </a:moveTo>
                <a:cubicBezTo>
                  <a:pt x="3444613" y="-566"/>
                  <a:pt x="3679907" y="17682"/>
                  <a:pt x="3853899" y="59918"/>
                </a:cubicBezTo>
                <a:cubicBezTo>
                  <a:pt x="4549870" y="228866"/>
                  <a:pt x="4853437" y="892015"/>
                  <a:pt x="4979444" y="1297670"/>
                </a:cubicBezTo>
                <a:cubicBezTo>
                  <a:pt x="5074752" y="1604495"/>
                  <a:pt x="4991037" y="1905799"/>
                  <a:pt x="4900974" y="2238338"/>
                </a:cubicBezTo>
                <a:cubicBezTo>
                  <a:pt x="4857647" y="2399931"/>
                  <a:pt x="4844465" y="2511282"/>
                  <a:pt x="4816211" y="2647754"/>
                </a:cubicBezTo>
                <a:cubicBezTo>
                  <a:pt x="4976943" y="2876684"/>
                  <a:pt x="5360348" y="2761778"/>
                  <a:pt x="5255498" y="2851226"/>
                </a:cubicBezTo>
                <a:cubicBezTo>
                  <a:pt x="5245669" y="2859612"/>
                  <a:pt x="5233931" y="2868400"/>
                  <a:pt x="5220201" y="2877530"/>
                </a:cubicBezTo>
                <a:lnTo>
                  <a:pt x="5204187" y="2887142"/>
                </a:lnTo>
                <a:lnTo>
                  <a:pt x="5200798" y="2891560"/>
                </a:lnTo>
                <a:cubicBezTo>
                  <a:pt x="5103263" y="2968778"/>
                  <a:pt x="4651695" y="3064064"/>
                  <a:pt x="4206951" y="3179220"/>
                </a:cubicBezTo>
                <a:cubicBezTo>
                  <a:pt x="3762207" y="3294376"/>
                  <a:pt x="3183970" y="3565765"/>
                  <a:pt x="2532332" y="3582499"/>
                </a:cubicBezTo>
                <a:cubicBezTo>
                  <a:pt x="1880694" y="3599233"/>
                  <a:pt x="944237" y="3591689"/>
                  <a:pt x="628718" y="3098753"/>
                </a:cubicBezTo>
                <a:cubicBezTo>
                  <a:pt x="132988" y="2481745"/>
                  <a:pt x="-39735" y="2302466"/>
                  <a:pt x="7478" y="1669984"/>
                </a:cubicBezTo>
                <a:cubicBezTo>
                  <a:pt x="96120" y="1140683"/>
                  <a:pt x="199000" y="642541"/>
                  <a:pt x="840070" y="374196"/>
                </a:cubicBezTo>
                <a:cubicBezTo>
                  <a:pt x="1320873" y="172938"/>
                  <a:pt x="2384267" y="1752"/>
                  <a:pt x="3179526" y="13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222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B20DF01A-DAD0-4D16-BEDE-ED085CCC3B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E36AB415-9EEA-EAA0-A8E3-4569C2F841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2532" r="-2" b="-2"/>
          <a:stretch/>
        </p:blipFill>
        <p:spPr>
          <a:xfrm>
            <a:off x="357120" y="391301"/>
            <a:ext cx="7228864" cy="5847184"/>
          </a:xfrm>
          <a:custGeom>
            <a:avLst/>
            <a:gdLst/>
            <a:ahLst/>
            <a:cxnLst/>
            <a:rect l="l" t="t" r="r" b="b"/>
            <a:pathLst>
              <a:path w="7503702" h="6405387">
                <a:moveTo>
                  <a:pt x="526155" y="35"/>
                </a:moveTo>
                <a:cubicBezTo>
                  <a:pt x="696890" y="424"/>
                  <a:pt x="910822" y="4062"/>
                  <a:pt x="1101865" y="9135"/>
                </a:cubicBezTo>
                <a:lnTo>
                  <a:pt x="6538681" y="39665"/>
                </a:lnTo>
                <a:lnTo>
                  <a:pt x="7503702" y="68449"/>
                </a:lnTo>
                <a:lnTo>
                  <a:pt x="7503702" y="6373015"/>
                </a:lnTo>
                <a:lnTo>
                  <a:pt x="7349407" y="6372590"/>
                </a:lnTo>
                <a:cubicBezTo>
                  <a:pt x="5503660" y="6369608"/>
                  <a:pt x="2945004" y="6405387"/>
                  <a:pt x="1220576" y="6405387"/>
                </a:cubicBezTo>
                <a:cubicBezTo>
                  <a:pt x="732036" y="6374856"/>
                  <a:pt x="383078" y="6405388"/>
                  <a:pt x="48079" y="6374856"/>
                </a:cubicBezTo>
                <a:cubicBezTo>
                  <a:pt x="-54281" y="4308922"/>
                  <a:pt x="24815" y="1433916"/>
                  <a:pt x="117871" y="131259"/>
                </a:cubicBezTo>
                <a:cubicBezTo>
                  <a:pt x="125872" y="-28778"/>
                  <a:pt x="119241" y="23587"/>
                  <a:pt x="279761" y="3233"/>
                </a:cubicBezTo>
                <a:cubicBezTo>
                  <a:pt x="336825" y="737"/>
                  <a:pt x="423715" y="-199"/>
                  <a:pt x="526155" y="35"/>
                </a:cubicBezTo>
                <a:close/>
              </a:path>
            </a:pathLst>
          </a:cu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99B7B539-E79B-44C5-8319-9CE01F87F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57119" y="391300"/>
            <a:ext cx="7228863" cy="5847183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80682" h="6405386">
                <a:moveTo>
                  <a:pt x="7142118" y="6405352"/>
                </a:moveTo>
                <a:cubicBezTo>
                  <a:pt x="6967357" y="6404963"/>
                  <a:pt x="6748379" y="6401325"/>
                  <a:pt x="6552830" y="6396252"/>
                </a:cubicBezTo>
                <a:lnTo>
                  <a:pt x="987782" y="6365722"/>
                </a:lnTo>
                <a:lnTo>
                  <a:pt x="0" y="6336938"/>
                </a:lnTo>
                <a:lnTo>
                  <a:pt x="0" y="32372"/>
                </a:lnTo>
                <a:lnTo>
                  <a:pt x="157934" y="32797"/>
                </a:lnTo>
                <a:cubicBezTo>
                  <a:pt x="2047215" y="35779"/>
                  <a:pt x="4666218" y="0"/>
                  <a:pt x="6431319" y="0"/>
                </a:cubicBezTo>
                <a:cubicBezTo>
                  <a:pt x="6931382" y="30531"/>
                  <a:pt x="7288570" y="-1"/>
                  <a:pt x="7631470" y="30531"/>
                </a:cubicBezTo>
                <a:cubicBezTo>
                  <a:pt x="7736245" y="2096465"/>
                  <a:pt x="7655283" y="4971471"/>
                  <a:pt x="7560032" y="6274128"/>
                </a:cubicBezTo>
                <a:cubicBezTo>
                  <a:pt x="7551842" y="6434165"/>
                  <a:pt x="7558630" y="6381800"/>
                  <a:pt x="7394324" y="6402154"/>
                </a:cubicBezTo>
                <a:cubicBezTo>
                  <a:pt x="7335914" y="6404650"/>
                  <a:pt x="7246975" y="6405586"/>
                  <a:pt x="7142118" y="6405352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1979858C-A26E-4B53-9728-5EC82E0E9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92712" flipH="1">
            <a:off x="6869718" y="475165"/>
            <a:ext cx="4895008" cy="5648873"/>
          </a:xfrm>
          <a:custGeom>
            <a:avLst/>
            <a:gdLst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872846 w 4877237"/>
              <a:gd name="connsiteY6" fmla="*/ 5198795 h 5641553"/>
              <a:gd name="connsiteX7" fmla="*/ 3581829 w 4877237"/>
              <a:gd name="connsiteY7" fmla="*/ 5221985 h 5641553"/>
              <a:gd name="connsiteX8" fmla="*/ 3570634 w 4877237"/>
              <a:gd name="connsiteY8" fmla="*/ 5225757 h 5641553"/>
              <a:gd name="connsiteX9" fmla="*/ 3515258 w 4877237"/>
              <a:gd name="connsiteY9" fmla="*/ 5243754 h 5641553"/>
              <a:gd name="connsiteX10" fmla="*/ 3510127 w 4877237"/>
              <a:gd name="connsiteY10" fmla="*/ 5288400 h 5641553"/>
              <a:gd name="connsiteX11" fmla="*/ 3658238 w 4877237"/>
              <a:gd name="connsiteY11" fmla="*/ 5641549 h 5641553"/>
              <a:gd name="connsiteX12" fmla="*/ 2845674 w 4877237"/>
              <a:gd name="connsiteY12" fmla="*/ 5290843 h 5641553"/>
              <a:gd name="connsiteX13" fmla="*/ 2820308 w 4877237"/>
              <a:gd name="connsiteY13" fmla="*/ 5261823 h 5641553"/>
              <a:gd name="connsiteX14" fmla="*/ 2722542 w 4877237"/>
              <a:gd name="connsiteY14" fmla="*/ 5265294 h 5641553"/>
              <a:gd name="connsiteX15" fmla="*/ 1770504 w 4877237"/>
              <a:gd name="connsiteY15" fmla="*/ 5261011 h 5641553"/>
              <a:gd name="connsiteX16" fmla="*/ 815940 w 4877237"/>
              <a:gd name="connsiteY16" fmla="*/ 5009663 h 5641553"/>
              <a:gd name="connsiteX17" fmla="*/ 117267 w 4877237"/>
              <a:gd name="connsiteY17" fmla="*/ 3779919 h 5641553"/>
              <a:gd name="connsiteX18" fmla="*/ 1702 w 4877237"/>
              <a:gd name="connsiteY18" fmla="*/ 1784971 h 5641553"/>
              <a:gd name="connsiteX19" fmla="*/ 336804 w 4877237"/>
              <a:gd name="connsiteY19" fmla="*/ 369690 h 5641553"/>
              <a:gd name="connsiteX20" fmla="*/ 1687022 w 4877237"/>
              <a:gd name="connsiteY20" fmla="*/ 50 h 5641553"/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872846 w 4877237"/>
              <a:gd name="connsiteY6" fmla="*/ 5198795 h 5641553"/>
              <a:gd name="connsiteX7" fmla="*/ 3581829 w 4877237"/>
              <a:gd name="connsiteY7" fmla="*/ 5221985 h 5641553"/>
              <a:gd name="connsiteX8" fmla="*/ 3515258 w 4877237"/>
              <a:gd name="connsiteY8" fmla="*/ 5243754 h 5641553"/>
              <a:gd name="connsiteX9" fmla="*/ 3510127 w 4877237"/>
              <a:gd name="connsiteY9" fmla="*/ 5288400 h 5641553"/>
              <a:gd name="connsiteX10" fmla="*/ 3658238 w 4877237"/>
              <a:gd name="connsiteY10" fmla="*/ 5641549 h 5641553"/>
              <a:gd name="connsiteX11" fmla="*/ 2845674 w 4877237"/>
              <a:gd name="connsiteY11" fmla="*/ 5290843 h 5641553"/>
              <a:gd name="connsiteX12" fmla="*/ 2820308 w 4877237"/>
              <a:gd name="connsiteY12" fmla="*/ 5261823 h 5641553"/>
              <a:gd name="connsiteX13" fmla="*/ 2722542 w 4877237"/>
              <a:gd name="connsiteY13" fmla="*/ 5265294 h 5641553"/>
              <a:gd name="connsiteX14" fmla="*/ 1770504 w 4877237"/>
              <a:gd name="connsiteY14" fmla="*/ 5261011 h 5641553"/>
              <a:gd name="connsiteX15" fmla="*/ 815940 w 4877237"/>
              <a:gd name="connsiteY15" fmla="*/ 5009663 h 5641553"/>
              <a:gd name="connsiteX16" fmla="*/ 117267 w 4877237"/>
              <a:gd name="connsiteY16" fmla="*/ 3779919 h 5641553"/>
              <a:gd name="connsiteX17" fmla="*/ 1702 w 4877237"/>
              <a:gd name="connsiteY17" fmla="*/ 1784971 h 5641553"/>
              <a:gd name="connsiteX18" fmla="*/ 336804 w 4877237"/>
              <a:gd name="connsiteY18" fmla="*/ 369690 h 5641553"/>
              <a:gd name="connsiteX19" fmla="*/ 1687022 w 4877237"/>
              <a:gd name="connsiteY19" fmla="*/ 50 h 5641553"/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872846 w 4877237"/>
              <a:gd name="connsiteY6" fmla="*/ 5198795 h 5641553"/>
              <a:gd name="connsiteX7" fmla="*/ 3515258 w 4877237"/>
              <a:gd name="connsiteY7" fmla="*/ 5243754 h 5641553"/>
              <a:gd name="connsiteX8" fmla="*/ 3510127 w 4877237"/>
              <a:gd name="connsiteY8" fmla="*/ 5288400 h 5641553"/>
              <a:gd name="connsiteX9" fmla="*/ 3658238 w 4877237"/>
              <a:gd name="connsiteY9" fmla="*/ 5641549 h 5641553"/>
              <a:gd name="connsiteX10" fmla="*/ 2845674 w 4877237"/>
              <a:gd name="connsiteY10" fmla="*/ 5290843 h 5641553"/>
              <a:gd name="connsiteX11" fmla="*/ 2820308 w 4877237"/>
              <a:gd name="connsiteY11" fmla="*/ 5261823 h 5641553"/>
              <a:gd name="connsiteX12" fmla="*/ 2722542 w 4877237"/>
              <a:gd name="connsiteY12" fmla="*/ 5265294 h 5641553"/>
              <a:gd name="connsiteX13" fmla="*/ 1770504 w 4877237"/>
              <a:gd name="connsiteY13" fmla="*/ 5261011 h 5641553"/>
              <a:gd name="connsiteX14" fmla="*/ 815940 w 4877237"/>
              <a:gd name="connsiteY14" fmla="*/ 5009663 h 5641553"/>
              <a:gd name="connsiteX15" fmla="*/ 117267 w 4877237"/>
              <a:gd name="connsiteY15" fmla="*/ 3779919 h 5641553"/>
              <a:gd name="connsiteX16" fmla="*/ 1702 w 4877237"/>
              <a:gd name="connsiteY16" fmla="*/ 1784971 h 5641553"/>
              <a:gd name="connsiteX17" fmla="*/ 336804 w 4877237"/>
              <a:gd name="connsiteY17" fmla="*/ 369690 h 5641553"/>
              <a:gd name="connsiteX18" fmla="*/ 1687022 w 4877237"/>
              <a:gd name="connsiteY18" fmla="*/ 50 h 5641553"/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515258 w 4877237"/>
              <a:gd name="connsiteY6" fmla="*/ 5243754 h 5641553"/>
              <a:gd name="connsiteX7" fmla="*/ 3510127 w 4877237"/>
              <a:gd name="connsiteY7" fmla="*/ 5288400 h 5641553"/>
              <a:gd name="connsiteX8" fmla="*/ 3658238 w 4877237"/>
              <a:gd name="connsiteY8" fmla="*/ 5641549 h 5641553"/>
              <a:gd name="connsiteX9" fmla="*/ 2845674 w 4877237"/>
              <a:gd name="connsiteY9" fmla="*/ 5290843 h 5641553"/>
              <a:gd name="connsiteX10" fmla="*/ 2820308 w 4877237"/>
              <a:gd name="connsiteY10" fmla="*/ 5261823 h 5641553"/>
              <a:gd name="connsiteX11" fmla="*/ 2722542 w 4877237"/>
              <a:gd name="connsiteY11" fmla="*/ 5265294 h 5641553"/>
              <a:gd name="connsiteX12" fmla="*/ 1770504 w 4877237"/>
              <a:gd name="connsiteY12" fmla="*/ 5261011 h 5641553"/>
              <a:gd name="connsiteX13" fmla="*/ 815940 w 4877237"/>
              <a:gd name="connsiteY13" fmla="*/ 5009663 h 5641553"/>
              <a:gd name="connsiteX14" fmla="*/ 117267 w 4877237"/>
              <a:gd name="connsiteY14" fmla="*/ 3779919 h 5641553"/>
              <a:gd name="connsiteX15" fmla="*/ 1702 w 4877237"/>
              <a:gd name="connsiteY15" fmla="*/ 1784971 h 5641553"/>
              <a:gd name="connsiteX16" fmla="*/ 336804 w 4877237"/>
              <a:gd name="connsiteY16" fmla="*/ 369690 h 5641553"/>
              <a:gd name="connsiteX17" fmla="*/ 1687022 w 4877237"/>
              <a:gd name="connsiteY17" fmla="*/ 50 h 564155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2722039 w 4876734"/>
              <a:gd name="connsiteY11" fmla="*/ 5272614 h 5648873"/>
              <a:gd name="connsiteX12" fmla="*/ 1770001 w 4876734"/>
              <a:gd name="connsiteY12" fmla="*/ 5268331 h 5648873"/>
              <a:gd name="connsiteX13" fmla="*/ 815437 w 4876734"/>
              <a:gd name="connsiteY13" fmla="*/ 5016983 h 5648873"/>
              <a:gd name="connsiteX14" fmla="*/ 116764 w 4876734"/>
              <a:gd name="connsiteY14" fmla="*/ 3787239 h 5648873"/>
              <a:gd name="connsiteX15" fmla="*/ 1199 w 4876734"/>
              <a:gd name="connsiteY15" fmla="*/ 1792291 h 5648873"/>
              <a:gd name="connsiteX16" fmla="*/ 445748 w 4876734"/>
              <a:gd name="connsiteY16" fmla="*/ 411323 h 5648873"/>
              <a:gd name="connsiteX17" fmla="*/ 1686519 w 4876734"/>
              <a:gd name="connsiteY17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2722039 w 4876734"/>
              <a:gd name="connsiteY11" fmla="*/ 5272614 h 5648873"/>
              <a:gd name="connsiteX12" fmla="*/ 1770001 w 4876734"/>
              <a:gd name="connsiteY12" fmla="*/ 5268331 h 5648873"/>
              <a:gd name="connsiteX13" fmla="*/ 815437 w 4876734"/>
              <a:gd name="connsiteY13" fmla="*/ 5016983 h 5648873"/>
              <a:gd name="connsiteX14" fmla="*/ 91972 w 4876734"/>
              <a:gd name="connsiteY14" fmla="*/ 3785123 h 5648873"/>
              <a:gd name="connsiteX15" fmla="*/ 1199 w 4876734"/>
              <a:gd name="connsiteY15" fmla="*/ 1792291 h 5648873"/>
              <a:gd name="connsiteX16" fmla="*/ 445748 w 4876734"/>
              <a:gd name="connsiteY16" fmla="*/ 411323 h 5648873"/>
              <a:gd name="connsiteX17" fmla="*/ 1686519 w 4876734"/>
              <a:gd name="connsiteY17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2722039 w 4876734"/>
              <a:gd name="connsiteY11" fmla="*/ 5272614 h 5648873"/>
              <a:gd name="connsiteX12" fmla="*/ 1770001 w 4876734"/>
              <a:gd name="connsiteY12" fmla="*/ 5268331 h 5648873"/>
              <a:gd name="connsiteX13" fmla="*/ 815437 w 4876734"/>
              <a:gd name="connsiteY13" fmla="*/ 5016983 h 5648873"/>
              <a:gd name="connsiteX14" fmla="*/ 91972 w 4876734"/>
              <a:gd name="connsiteY14" fmla="*/ 3785123 h 5648873"/>
              <a:gd name="connsiteX15" fmla="*/ 1199 w 4876734"/>
              <a:gd name="connsiteY15" fmla="*/ 1792291 h 5648873"/>
              <a:gd name="connsiteX16" fmla="*/ 445748 w 4876734"/>
              <a:gd name="connsiteY16" fmla="*/ 411323 h 5648873"/>
              <a:gd name="connsiteX17" fmla="*/ 1686519 w 4876734"/>
              <a:gd name="connsiteY17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2722039 w 4876734"/>
              <a:gd name="connsiteY11" fmla="*/ 5272614 h 5648873"/>
              <a:gd name="connsiteX12" fmla="*/ 1770001 w 4876734"/>
              <a:gd name="connsiteY12" fmla="*/ 5268331 h 5648873"/>
              <a:gd name="connsiteX13" fmla="*/ 815437 w 4876734"/>
              <a:gd name="connsiteY13" fmla="*/ 5016983 h 5648873"/>
              <a:gd name="connsiteX14" fmla="*/ 91972 w 4876734"/>
              <a:gd name="connsiteY14" fmla="*/ 3785123 h 5648873"/>
              <a:gd name="connsiteX15" fmla="*/ 1199 w 4876734"/>
              <a:gd name="connsiteY15" fmla="*/ 1792291 h 5648873"/>
              <a:gd name="connsiteX16" fmla="*/ 445748 w 4876734"/>
              <a:gd name="connsiteY16" fmla="*/ 411323 h 5648873"/>
              <a:gd name="connsiteX17" fmla="*/ 1686519 w 4876734"/>
              <a:gd name="connsiteY17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1770001 w 4876734"/>
              <a:gd name="connsiteY11" fmla="*/ 5268331 h 5648873"/>
              <a:gd name="connsiteX12" fmla="*/ 815437 w 4876734"/>
              <a:gd name="connsiteY12" fmla="*/ 5016983 h 5648873"/>
              <a:gd name="connsiteX13" fmla="*/ 91972 w 4876734"/>
              <a:gd name="connsiteY13" fmla="*/ 3785123 h 5648873"/>
              <a:gd name="connsiteX14" fmla="*/ 1199 w 4876734"/>
              <a:gd name="connsiteY14" fmla="*/ 1792291 h 5648873"/>
              <a:gd name="connsiteX15" fmla="*/ 445748 w 4876734"/>
              <a:gd name="connsiteY15" fmla="*/ 411323 h 5648873"/>
              <a:gd name="connsiteX16" fmla="*/ 1686519 w 4876734"/>
              <a:gd name="connsiteY16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1868109 w 4876734"/>
              <a:gd name="connsiteY11" fmla="*/ 5289191 h 5648873"/>
              <a:gd name="connsiteX12" fmla="*/ 815437 w 4876734"/>
              <a:gd name="connsiteY12" fmla="*/ 5016983 h 5648873"/>
              <a:gd name="connsiteX13" fmla="*/ 91972 w 4876734"/>
              <a:gd name="connsiteY13" fmla="*/ 3785123 h 5648873"/>
              <a:gd name="connsiteX14" fmla="*/ 1199 w 4876734"/>
              <a:gd name="connsiteY14" fmla="*/ 1792291 h 5648873"/>
              <a:gd name="connsiteX15" fmla="*/ 445748 w 4876734"/>
              <a:gd name="connsiteY15" fmla="*/ 411323 h 5648873"/>
              <a:gd name="connsiteX16" fmla="*/ 1686519 w 4876734"/>
              <a:gd name="connsiteY16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1868109 w 4876734"/>
              <a:gd name="connsiteY11" fmla="*/ 5289191 h 5648873"/>
              <a:gd name="connsiteX12" fmla="*/ 808332 w 4876734"/>
              <a:gd name="connsiteY12" fmla="*/ 4953947 h 5648873"/>
              <a:gd name="connsiteX13" fmla="*/ 91972 w 4876734"/>
              <a:gd name="connsiteY13" fmla="*/ 3785123 h 5648873"/>
              <a:gd name="connsiteX14" fmla="*/ 1199 w 4876734"/>
              <a:gd name="connsiteY14" fmla="*/ 1792291 h 5648873"/>
              <a:gd name="connsiteX15" fmla="*/ 445748 w 4876734"/>
              <a:gd name="connsiteY15" fmla="*/ 411323 h 5648873"/>
              <a:gd name="connsiteX16" fmla="*/ 1686519 w 4876734"/>
              <a:gd name="connsiteY16" fmla="*/ 7370 h 5648873"/>
              <a:gd name="connsiteX0" fmla="*/ 1686519 w 4895008"/>
              <a:gd name="connsiteY0" fmla="*/ 7370 h 5648873"/>
              <a:gd name="connsiteX1" fmla="*/ 3318681 w 4895008"/>
              <a:gd name="connsiteY1" fmla="*/ 170365 h 5648873"/>
              <a:gd name="connsiteX2" fmla="*/ 4548748 w 4895008"/>
              <a:gd name="connsiteY2" fmla="*/ 751552 h 5648873"/>
              <a:gd name="connsiteX3" fmla="*/ 4808142 w 4895008"/>
              <a:gd name="connsiteY3" fmla="*/ 1668523 h 5648873"/>
              <a:gd name="connsiteX4" fmla="*/ 4706317 w 4895008"/>
              <a:gd name="connsiteY4" fmla="*/ 4248850 h 5648873"/>
              <a:gd name="connsiteX5" fmla="*/ 3514755 w 4895008"/>
              <a:gd name="connsiteY5" fmla="*/ 5251074 h 5648873"/>
              <a:gd name="connsiteX6" fmla="*/ 3509624 w 4895008"/>
              <a:gd name="connsiteY6" fmla="*/ 5295720 h 5648873"/>
              <a:gd name="connsiteX7" fmla="*/ 3657735 w 4895008"/>
              <a:gd name="connsiteY7" fmla="*/ 5648869 h 5648873"/>
              <a:gd name="connsiteX8" fmla="*/ 2845171 w 4895008"/>
              <a:gd name="connsiteY8" fmla="*/ 5298163 h 5648873"/>
              <a:gd name="connsiteX9" fmla="*/ 2819805 w 4895008"/>
              <a:gd name="connsiteY9" fmla="*/ 5269143 h 5648873"/>
              <a:gd name="connsiteX10" fmla="*/ 1868109 w 4895008"/>
              <a:gd name="connsiteY10" fmla="*/ 5289191 h 5648873"/>
              <a:gd name="connsiteX11" fmla="*/ 808332 w 4895008"/>
              <a:gd name="connsiteY11" fmla="*/ 4953947 h 5648873"/>
              <a:gd name="connsiteX12" fmla="*/ 91972 w 4895008"/>
              <a:gd name="connsiteY12" fmla="*/ 3785123 h 5648873"/>
              <a:gd name="connsiteX13" fmla="*/ 1199 w 4895008"/>
              <a:gd name="connsiteY13" fmla="*/ 1792291 h 5648873"/>
              <a:gd name="connsiteX14" fmla="*/ 445748 w 4895008"/>
              <a:gd name="connsiteY14" fmla="*/ 411323 h 5648873"/>
              <a:gd name="connsiteX15" fmla="*/ 1686519 w 4895008"/>
              <a:gd name="connsiteY15" fmla="*/ 7370 h 5648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95008" h="5648873">
                <a:moveTo>
                  <a:pt x="1686519" y="7370"/>
                </a:moveTo>
                <a:cubicBezTo>
                  <a:pt x="2165341" y="-32790"/>
                  <a:pt x="2948273" y="101042"/>
                  <a:pt x="3318681" y="170365"/>
                </a:cubicBezTo>
                <a:cubicBezTo>
                  <a:pt x="4323032" y="354108"/>
                  <a:pt x="4382005" y="411920"/>
                  <a:pt x="4548748" y="751552"/>
                </a:cubicBezTo>
                <a:cubicBezTo>
                  <a:pt x="4697049" y="1163453"/>
                  <a:pt x="4708493" y="1199701"/>
                  <a:pt x="4808142" y="1668523"/>
                </a:cubicBezTo>
                <a:cubicBezTo>
                  <a:pt x="4948374" y="2755090"/>
                  <a:pt x="4921881" y="3651758"/>
                  <a:pt x="4706317" y="4248850"/>
                </a:cubicBezTo>
                <a:cubicBezTo>
                  <a:pt x="4490753" y="4845942"/>
                  <a:pt x="3714204" y="5076596"/>
                  <a:pt x="3514755" y="5251074"/>
                </a:cubicBezTo>
                <a:lnTo>
                  <a:pt x="3509624" y="5295720"/>
                </a:lnTo>
                <a:cubicBezTo>
                  <a:pt x="3554663" y="5575558"/>
                  <a:pt x="3702470" y="5648392"/>
                  <a:pt x="3657735" y="5648869"/>
                </a:cubicBezTo>
                <a:cubicBezTo>
                  <a:pt x="3549823" y="5650021"/>
                  <a:pt x="3002334" y="5450329"/>
                  <a:pt x="2845171" y="5298163"/>
                </a:cubicBezTo>
                <a:lnTo>
                  <a:pt x="2819805" y="5269143"/>
                </a:lnTo>
                <a:cubicBezTo>
                  <a:pt x="2502573" y="5275826"/>
                  <a:pt x="2203354" y="5341724"/>
                  <a:pt x="1868109" y="5289191"/>
                </a:cubicBezTo>
                <a:cubicBezTo>
                  <a:pt x="1532864" y="5236658"/>
                  <a:pt x="1104355" y="5204625"/>
                  <a:pt x="808332" y="4953947"/>
                </a:cubicBezTo>
                <a:cubicBezTo>
                  <a:pt x="512309" y="4703269"/>
                  <a:pt x="308594" y="4469411"/>
                  <a:pt x="91972" y="3785123"/>
                </a:cubicBezTo>
                <a:cubicBezTo>
                  <a:pt x="-34378" y="3125130"/>
                  <a:pt x="8985" y="2549529"/>
                  <a:pt x="1199" y="1792291"/>
                </a:cubicBezTo>
                <a:cubicBezTo>
                  <a:pt x="-23043" y="890799"/>
                  <a:pt x="327087" y="612546"/>
                  <a:pt x="445748" y="411323"/>
                </a:cubicBezTo>
                <a:cubicBezTo>
                  <a:pt x="628194" y="125556"/>
                  <a:pt x="1207697" y="47530"/>
                  <a:pt x="1686519" y="7370"/>
                </a:cubicBezTo>
                <a:close/>
              </a:path>
            </a:pathLst>
          </a:cu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3F73B9C9-A160-4E92-89A0-667A53CD7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92712" flipH="1">
            <a:off x="6891488" y="428517"/>
            <a:ext cx="4895008" cy="5648873"/>
          </a:xfrm>
          <a:custGeom>
            <a:avLst/>
            <a:gdLst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872846 w 4877237"/>
              <a:gd name="connsiteY6" fmla="*/ 5198795 h 5641553"/>
              <a:gd name="connsiteX7" fmla="*/ 3581829 w 4877237"/>
              <a:gd name="connsiteY7" fmla="*/ 5221985 h 5641553"/>
              <a:gd name="connsiteX8" fmla="*/ 3570634 w 4877237"/>
              <a:gd name="connsiteY8" fmla="*/ 5225757 h 5641553"/>
              <a:gd name="connsiteX9" fmla="*/ 3515258 w 4877237"/>
              <a:gd name="connsiteY9" fmla="*/ 5243754 h 5641553"/>
              <a:gd name="connsiteX10" fmla="*/ 3510127 w 4877237"/>
              <a:gd name="connsiteY10" fmla="*/ 5288400 h 5641553"/>
              <a:gd name="connsiteX11" fmla="*/ 3658238 w 4877237"/>
              <a:gd name="connsiteY11" fmla="*/ 5641549 h 5641553"/>
              <a:gd name="connsiteX12" fmla="*/ 2845674 w 4877237"/>
              <a:gd name="connsiteY12" fmla="*/ 5290843 h 5641553"/>
              <a:gd name="connsiteX13" fmla="*/ 2820308 w 4877237"/>
              <a:gd name="connsiteY13" fmla="*/ 5261823 h 5641553"/>
              <a:gd name="connsiteX14" fmla="*/ 2722542 w 4877237"/>
              <a:gd name="connsiteY14" fmla="*/ 5265294 h 5641553"/>
              <a:gd name="connsiteX15" fmla="*/ 1770504 w 4877237"/>
              <a:gd name="connsiteY15" fmla="*/ 5261011 h 5641553"/>
              <a:gd name="connsiteX16" fmla="*/ 815940 w 4877237"/>
              <a:gd name="connsiteY16" fmla="*/ 5009663 h 5641553"/>
              <a:gd name="connsiteX17" fmla="*/ 117267 w 4877237"/>
              <a:gd name="connsiteY17" fmla="*/ 3779919 h 5641553"/>
              <a:gd name="connsiteX18" fmla="*/ 1702 w 4877237"/>
              <a:gd name="connsiteY18" fmla="*/ 1784971 h 5641553"/>
              <a:gd name="connsiteX19" fmla="*/ 336804 w 4877237"/>
              <a:gd name="connsiteY19" fmla="*/ 369690 h 5641553"/>
              <a:gd name="connsiteX20" fmla="*/ 1687022 w 4877237"/>
              <a:gd name="connsiteY20" fmla="*/ 50 h 5641553"/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872846 w 4877237"/>
              <a:gd name="connsiteY6" fmla="*/ 5198795 h 5641553"/>
              <a:gd name="connsiteX7" fmla="*/ 3581829 w 4877237"/>
              <a:gd name="connsiteY7" fmla="*/ 5221985 h 5641553"/>
              <a:gd name="connsiteX8" fmla="*/ 3515258 w 4877237"/>
              <a:gd name="connsiteY8" fmla="*/ 5243754 h 5641553"/>
              <a:gd name="connsiteX9" fmla="*/ 3510127 w 4877237"/>
              <a:gd name="connsiteY9" fmla="*/ 5288400 h 5641553"/>
              <a:gd name="connsiteX10" fmla="*/ 3658238 w 4877237"/>
              <a:gd name="connsiteY10" fmla="*/ 5641549 h 5641553"/>
              <a:gd name="connsiteX11" fmla="*/ 2845674 w 4877237"/>
              <a:gd name="connsiteY11" fmla="*/ 5290843 h 5641553"/>
              <a:gd name="connsiteX12" fmla="*/ 2820308 w 4877237"/>
              <a:gd name="connsiteY12" fmla="*/ 5261823 h 5641553"/>
              <a:gd name="connsiteX13" fmla="*/ 2722542 w 4877237"/>
              <a:gd name="connsiteY13" fmla="*/ 5265294 h 5641553"/>
              <a:gd name="connsiteX14" fmla="*/ 1770504 w 4877237"/>
              <a:gd name="connsiteY14" fmla="*/ 5261011 h 5641553"/>
              <a:gd name="connsiteX15" fmla="*/ 815940 w 4877237"/>
              <a:gd name="connsiteY15" fmla="*/ 5009663 h 5641553"/>
              <a:gd name="connsiteX16" fmla="*/ 117267 w 4877237"/>
              <a:gd name="connsiteY16" fmla="*/ 3779919 h 5641553"/>
              <a:gd name="connsiteX17" fmla="*/ 1702 w 4877237"/>
              <a:gd name="connsiteY17" fmla="*/ 1784971 h 5641553"/>
              <a:gd name="connsiteX18" fmla="*/ 336804 w 4877237"/>
              <a:gd name="connsiteY18" fmla="*/ 369690 h 5641553"/>
              <a:gd name="connsiteX19" fmla="*/ 1687022 w 4877237"/>
              <a:gd name="connsiteY19" fmla="*/ 50 h 5641553"/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872846 w 4877237"/>
              <a:gd name="connsiteY6" fmla="*/ 5198795 h 5641553"/>
              <a:gd name="connsiteX7" fmla="*/ 3515258 w 4877237"/>
              <a:gd name="connsiteY7" fmla="*/ 5243754 h 5641553"/>
              <a:gd name="connsiteX8" fmla="*/ 3510127 w 4877237"/>
              <a:gd name="connsiteY8" fmla="*/ 5288400 h 5641553"/>
              <a:gd name="connsiteX9" fmla="*/ 3658238 w 4877237"/>
              <a:gd name="connsiteY9" fmla="*/ 5641549 h 5641553"/>
              <a:gd name="connsiteX10" fmla="*/ 2845674 w 4877237"/>
              <a:gd name="connsiteY10" fmla="*/ 5290843 h 5641553"/>
              <a:gd name="connsiteX11" fmla="*/ 2820308 w 4877237"/>
              <a:gd name="connsiteY11" fmla="*/ 5261823 h 5641553"/>
              <a:gd name="connsiteX12" fmla="*/ 2722542 w 4877237"/>
              <a:gd name="connsiteY12" fmla="*/ 5265294 h 5641553"/>
              <a:gd name="connsiteX13" fmla="*/ 1770504 w 4877237"/>
              <a:gd name="connsiteY13" fmla="*/ 5261011 h 5641553"/>
              <a:gd name="connsiteX14" fmla="*/ 815940 w 4877237"/>
              <a:gd name="connsiteY14" fmla="*/ 5009663 h 5641553"/>
              <a:gd name="connsiteX15" fmla="*/ 117267 w 4877237"/>
              <a:gd name="connsiteY15" fmla="*/ 3779919 h 5641553"/>
              <a:gd name="connsiteX16" fmla="*/ 1702 w 4877237"/>
              <a:gd name="connsiteY16" fmla="*/ 1784971 h 5641553"/>
              <a:gd name="connsiteX17" fmla="*/ 336804 w 4877237"/>
              <a:gd name="connsiteY17" fmla="*/ 369690 h 5641553"/>
              <a:gd name="connsiteX18" fmla="*/ 1687022 w 4877237"/>
              <a:gd name="connsiteY18" fmla="*/ 50 h 5641553"/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515258 w 4877237"/>
              <a:gd name="connsiteY6" fmla="*/ 5243754 h 5641553"/>
              <a:gd name="connsiteX7" fmla="*/ 3510127 w 4877237"/>
              <a:gd name="connsiteY7" fmla="*/ 5288400 h 5641553"/>
              <a:gd name="connsiteX8" fmla="*/ 3658238 w 4877237"/>
              <a:gd name="connsiteY8" fmla="*/ 5641549 h 5641553"/>
              <a:gd name="connsiteX9" fmla="*/ 2845674 w 4877237"/>
              <a:gd name="connsiteY9" fmla="*/ 5290843 h 5641553"/>
              <a:gd name="connsiteX10" fmla="*/ 2820308 w 4877237"/>
              <a:gd name="connsiteY10" fmla="*/ 5261823 h 5641553"/>
              <a:gd name="connsiteX11" fmla="*/ 2722542 w 4877237"/>
              <a:gd name="connsiteY11" fmla="*/ 5265294 h 5641553"/>
              <a:gd name="connsiteX12" fmla="*/ 1770504 w 4877237"/>
              <a:gd name="connsiteY12" fmla="*/ 5261011 h 5641553"/>
              <a:gd name="connsiteX13" fmla="*/ 815940 w 4877237"/>
              <a:gd name="connsiteY13" fmla="*/ 5009663 h 5641553"/>
              <a:gd name="connsiteX14" fmla="*/ 117267 w 4877237"/>
              <a:gd name="connsiteY14" fmla="*/ 3779919 h 5641553"/>
              <a:gd name="connsiteX15" fmla="*/ 1702 w 4877237"/>
              <a:gd name="connsiteY15" fmla="*/ 1784971 h 5641553"/>
              <a:gd name="connsiteX16" fmla="*/ 336804 w 4877237"/>
              <a:gd name="connsiteY16" fmla="*/ 369690 h 5641553"/>
              <a:gd name="connsiteX17" fmla="*/ 1687022 w 4877237"/>
              <a:gd name="connsiteY17" fmla="*/ 50 h 564155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2722039 w 4876734"/>
              <a:gd name="connsiteY11" fmla="*/ 5272614 h 5648873"/>
              <a:gd name="connsiteX12" fmla="*/ 1770001 w 4876734"/>
              <a:gd name="connsiteY12" fmla="*/ 5268331 h 5648873"/>
              <a:gd name="connsiteX13" fmla="*/ 815437 w 4876734"/>
              <a:gd name="connsiteY13" fmla="*/ 5016983 h 5648873"/>
              <a:gd name="connsiteX14" fmla="*/ 116764 w 4876734"/>
              <a:gd name="connsiteY14" fmla="*/ 3787239 h 5648873"/>
              <a:gd name="connsiteX15" fmla="*/ 1199 w 4876734"/>
              <a:gd name="connsiteY15" fmla="*/ 1792291 h 5648873"/>
              <a:gd name="connsiteX16" fmla="*/ 445748 w 4876734"/>
              <a:gd name="connsiteY16" fmla="*/ 411323 h 5648873"/>
              <a:gd name="connsiteX17" fmla="*/ 1686519 w 4876734"/>
              <a:gd name="connsiteY17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2722039 w 4876734"/>
              <a:gd name="connsiteY11" fmla="*/ 5272614 h 5648873"/>
              <a:gd name="connsiteX12" fmla="*/ 1770001 w 4876734"/>
              <a:gd name="connsiteY12" fmla="*/ 5268331 h 5648873"/>
              <a:gd name="connsiteX13" fmla="*/ 815437 w 4876734"/>
              <a:gd name="connsiteY13" fmla="*/ 5016983 h 5648873"/>
              <a:gd name="connsiteX14" fmla="*/ 91972 w 4876734"/>
              <a:gd name="connsiteY14" fmla="*/ 3785123 h 5648873"/>
              <a:gd name="connsiteX15" fmla="*/ 1199 w 4876734"/>
              <a:gd name="connsiteY15" fmla="*/ 1792291 h 5648873"/>
              <a:gd name="connsiteX16" fmla="*/ 445748 w 4876734"/>
              <a:gd name="connsiteY16" fmla="*/ 411323 h 5648873"/>
              <a:gd name="connsiteX17" fmla="*/ 1686519 w 4876734"/>
              <a:gd name="connsiteY17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2722039 w 4876734"/>
              <a:gd name="connsiteY11" fmla="*/ 5272614 h 5648873"/>
              <a:gd name="connsiteX12" fmla="*/ 1770001 w 4876734"/>
              <a:gd name="connsiteY12" fmla="*/ 5268331 h 5648873"/>
              <a:gd name="connsiteX13" fmla="*/ 815437 w 4876734"/>
              <a:gd name="connsiteY13" fmla="*/ 5016983 h 5648873"/>
              <a:gd name="connsiteX14" fmla="*/ 91972 w 4876734"/>
              <a:gd name="connsiteY14" fmla="*/ 3785123 h 5648873"/>
              <a:gd name="connsiteX15" fmla="*/ 1199 w 4876734"/>
              <a:gd name="connsiteY15" fmla="*/ 1792291 h 5648873"/>
              <a:gd name="connsiteX16" fmla="*/ 445748 w 4876734"/>
              <a:gd name="connsiteY16" fmla="*/ 411323 h 5648873"/>
              <a:gd name="connsiteX17" fmla="*/ 1686519 w 4876734"/>
              <a:gd name="connsiteY17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2722039 w 4876734"/>
              <a:gd name="connsiteY11" fmla="*/ 5272614 h 5648873"/>
              <a:gd name="connsiteX12" fmla="*/ 1770001 w 4876734"/>
              <a:gd name="connsiteY12" fmla="*/ 5268331 h 5648873"/>
              <a:gd name="connsiteX13" fmla="*/ 815437 w 4876734"/>
              <a:gd name="connsiteY13" fmla="*/ 5016983 h 5648873"/>
              <a:gd name="connsiteX14" fmla="*/ 91972 w 4876734"/>
              <a:gd name="connsiteY14" fmla="*/ 3785123 h 5648873"/>
              <a:gd name="connsiteX15" fmla="*/ 1199 w 4876734"/>
              <a:gd name="connsiteY15" fmla="*/ 1792291 h 5648873"/>
              <a:gd name="connsiteX16" fmla="*/ 445748 w 4876734"/>
              <a:gd name="connsiteY16" fmla="*/ 411323 h 5648873"/>
              <a:gd name="connsiteX17" fmla="*/ 1686519 w 4876734"/>
              <a:gd name="connsiteY17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1770001 w 4876734"/>
              <a:gd name="connsiteY11" fmla="*/ 5268331 h 5648873"/>
              <a:gd name="connsiteX12" fmla="*/ 815437 w 4876734"/>
              <a:gd name="connsiteY12" fmla="*/ 5016983 h 5648873"/>
              <a:gd name="connsiteX13" fmla="*/ 91972 w 4876734"/>
              <a:gd name="connsiteY13" fmla="*/ 3785123 h 5648873"/>
              <a:gd name="connsiteX14" fmla="*/ 1199 w 4876734"/>
              <a:gd name="connsiteY14" fmla="*/ 1792291 h 5648873"/>
              <a:gd name="connsiteX15" fmla="*/ 445748 w 4876734"/>
              <a:gd name="connsiteY15" fmla="*/ 411323 h 5648873"/>
              <a:gd name="connsiteX16" fmla="*/ 1686519 w 4876734"/>
              <a:gd name="connsiteY16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1868109 w 4876734"/>
              <a:gd name="connsiteY11" fmla="*/ 5289191 h 5648873"/>
              <a:gd name="connsiteX12" fmla="*/ 815437 w 4876734"/>
              <a:gd name="connsiteY12" fmla="*/ 5016983 h 5648873"/>
              <a:gd name="connsiteX13" fmla="*/ 91972 w 4876734"/>
              <a:gd name="connsiteY13" fmla="*/ 3785123 h 5648873"/>
              <a:gd name="connsiteX14" fmla="*/ 1199 w 4876734"/>
              <a:gd name="connsiteY14" fmla="*/ 1792291 h 5648873"/>
              <a:gd name="connsiteX15" fmla="*/ 445748 w 4876734"/>
              <a:gd name="connsiteY15" fmla="*/ 411323 h 5648873"/>
              <a:gd name="connsiteX16" fmla="*/ 1686519 w 4876734"/>
              <a:gd name="connsiteY16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1868109 w 4876734"/>
              <a:gd name="connsiteY11" fmla="*/ 5289191 h 5648873"/>
              <a:gd name="connsiteX12" fmla="*/ 808332 w 4876734"/>
              <a:gd name="connsiteY12" fmla="*/ 4953947 h 5648873"/>
              <a:gd name="connsiteX13" fmla="*/ 91972 w 4876734"/>
              <a:gd name="connsiteY13" fmla="*/ 3785123 h 5648873"/>
              <a:gd name="connsiteX14" fmla="*/ 1199 w 4876734"/>
              <a:gd name="connsiteY14" fmla="*/ 1792291 h 5648873"/>
              <a:gd name="connsiteX15" fmla="*/ 445748 w 4876734"/>
              <a:gd name="connsiteY15" fmla="*/ 411323 h 5648873"/>
              <a:gd name="connsiteX16" fmla="*/ 1686519 w 4876734"/>
              <a:gd name="connsiteY16" fmla="*/ 7370 h 5648873"/>
              <a:gd name="connsiteX0" fmla="*/ 1686519 w 4895008"/>
              <a:gd name="connsiteY0" fmla="*/ 7370 h 5648873"/>
              <a:gd name="connsiteX1" fmla="*/ 3318681 w 4895008"/>
              <a:gd name="connsiteY1" fmla="*/ 170365 h 5648873"/>
              <a:gd name="connsiteX2" fmla="*/ 4548748 w 4895008"/>
              <a:gd name="connsiteY2" fmla="*/ 751552 h 5648873"/>
              <a:gd name="connsiteX3" fmla="*/ 4808142 w 4895008"/>
              <a:gd name="connsiteY3" fmla="*/ 1668523 h 5648873"/>
              <a:gd name="connsiteX4" fmla="*/ 4706317 w 4895008"/>
              <a:gd name="connsiteY4" fmla="*/ 4248850 h 5648873"/>
              <a:gd name="connsiteX5" fmla="*/ 3514755 w 4895008"/>
              <a:gd name="connsiteY5" fmla="*/ 5251074 h 5648873"/>
              <a:gd name="connsiteX6" fmla="*/ 3509624 w 4895008"/>
              <a:gd name="connsiteY6" fmla="*/ 5295720 h 5648873"/>
              <a:gd name="connsiteX7" fmla="*/ 3657735 w 4895008"/>
              <a:gd name="connsiteY7" fmla="*/ 5648869 h 5648873"/>
              <a:gd name="connsiteX8" fmla="*/ 2845171 w 4895008"/>
              <a:gd name="connsiteY8" fmla="*/ 5298163 h 5648873"/>
              <a:gd name="connsiteX9" fmla="*/ 2819805 w 4895008"/>
              <a:gd name="connsiteY9" fmla="*/ 5269143 h 5648873"/>
              <a:gd name="connsiteX10" fmla="*/ 1868109 w 4895008"/>
              <a:gd name="connsiteY10" fmla="*/ 5289191 h 5648873"/>
              <a:gd name="connsiteX11" fmla="*/ 808332 w 4895008"/>
              <a:gd name="connsiteY11" fmla="*/ 4953947 h 5648873"/>
              <a:gd name="connsiteX12" fmla="*/ 91972 w 4895008"/>
              <a:gd name="connsiteY12" fmla="*/ 3785123 h 5648873"/>
              <a:gd name="connsiteX13" fmla="*/ 1199 w 4895008"/>
              <a:gd name="connsiteY13" fmla="*/ 1792291 h 5648873"/>
              <a:gd name="connsiteX14" fmla="*/ 445748 w 4895008"/>
              <a:gd name="connsiteY14" fmla="*/ 411323 h 5648873"/>
              <a:gd name="connsiteX15" fmla="*/ 1686519 w 4895008"/>
              <a:gd name="connsiteY15" fmla="*/ 7370 h 5648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95008" h="5648873">
                <a:moveTo>
                  <a:pt x="1686519" y="7370"/>
                </a:moveTo>
                <a:cubicBezTo>
                  <a:pt x="2165341" y="-32790"/>
                  <a:pt x="2948273" y="101042"/>
                  <a:pt x="3318681" y="170365"/>
                </a:cubicBezTo>
                <a:cubicBezTo>
                  <a:pt x="4323032" y="354108"/>
                  <a:pt x="4382005" y="411920"/>
                  <a:pt x="4548748" y="751552"/>
                </a:cubicBezTo>
                <a:cubicBezTo>
                  <a:pt x="4697049" y="1163453"/>
                  <a:pt x="4708493" y="1199701"/>
                  <a:pt x="4808142" y="1668523"/>
                </a:cubicBezTo>
                <a:cubicBezTo>
                  <a:pt x="4948374" y="2755090"/>
                  <a:pt x="4921881" y="3651758"/>
                  <a:pt x="4706317" y="4248850"/>
                </a:cubicBezTo>
                <a:cubicBezTo>
                  <a:pt x="4490753" y="4845942"/>
                  <a:pt x="3714204" y="5076596"/>
                  <a:pt x="3514755" y="5251074"/>
                </a:cubicBezTo>
                <a:lnTo>
                  <a:pt x="3509624" y="5295720"/>
                </a:lnTo>
                <a:cubicBezTo>
                  <a:pt x="3554663" y="5575558"/>
                  <a:pt x="3702470" y="5648392"/>
                  <a:pt x="3657735" y="5648869"/>
                </a:cubicBezTo>
                <a:cubicBezTo>
                  <a:pt x="3549823" y="5650021"/>
                  <a:pt x="3002334" y="5450329"/>
                  <a:pt x="2845171" y="5298163"/>
                </a:cubicBezTo>
                <a:lnTo>
                  <a:pt x="2819805" y="5269143"/>
                </a:lnTo>
                <a:cubicBezTo>
                  <a:pt x="2502573" y="5275826"/>
                  <a:pt x="2203354" y="5341724"/>
                  <a:pt x="1868109" y="5289191"/>
                </a:cubicBezTo>
                <a:cubicBezTo>
                  <a:pt x="1532864" y="5236658"/>
                  <a:pt x="1104355" y="5204625"/>
                  <a:pt x="808332" y="4953947"/>
                </a:cubicBezTo>
                <a:cubicBezTo>
                  <a:pt x="512309" y="4703269"/>
                  <a:pt x="308594" y="4469411"/>
                  <a:pt x="91972" y="3785123"/>
                </a:cubicBezTo>
                <a:cubicBezTo>
                  <a:pt x="-34378" y="3125130"/>
                  <a:pt x="8985" y="2549529"/>
                  <a:pt x="1199" y="1792291"/>
                </a:cubicBezTo>
                <a:cubicBezTo>
                  <a:pt x="-23043" y="890799"/>
                  <a:pt x="327087" y="612546"/>
                  <a:pt x="445748" y="411323"/>
                </a:cubicBezTo>
                <a:cubicBezTo>
                  <a:pt x="628194" y="125556"/>
                  <a:pt x="1207697" y="47530"/>
                  <a:pt x="1686519" y="737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4BC9D6-E71B-B6EA-42D4-6AD0E7377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1630" y="1052938"/>
            <a:ext cx="4085972" cy="1635235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3000" i="1">
                <a:latin typeface="Book Antiqua"/>
              </a:rPr>
              <a:t>О вакцине </a:t>
            </a:r>
            <a:r>
              <a:rPr lang="ru-RU" sz="3000" i="1">
                <a:latin typeface="Book Antiqua"/>
                <a:ea typeface="+mj-lt"/>
                <a:cs typeface="+mj-lt"/>
              </a:rPr>
              <a:t>Sinopharm (Китай)</a:t>
            </a:r>
            <a:endParaRPr lang="ru-RU" sz="3000" i="1">
              <a:latin typeface="Book Antiqua"/>
            </a:endParaRP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6A0D5487-8AD2-EB88-C175-47AED62B8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8107" y="2731305"/>
            <a:ext cx="3713019" cy="2692891"/>
          </a:xfr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1800" b="0" i="1">
                <a:latin typeface="Georgia"/>
                <a:ea typeface="+mn-lt"/>
                <a:cs typeface="+mn-lt"/>
              </a:rPr>
              <a:t>Одобрена Всемирной организацией здравоохранения. </a:t>
            </a:r>
            <a:endParaRPr lang="ru-RU" sz="1800" b="0" i="1">
              <a:latin typeface="Georgia"/>
            </a:endParaRPr>
          </a:p>
          <a:p>
            <a:pPr algn="ctr">
              <a:lnSpc>
                <a:spcPct val="90000"/>
              </a:lnSpc>
            </a:pPr>
            <a:r>
              <a:rPr lang="ru-RU" sz="1800" b="0" i="1">
                <a:latin typeface="Georgia"/>
                <a:ea typeface="+mn-lt"/>
                <a:cs typeface="+mn-lt"/>
              </a:rPr>
              <a:t>С вакциной  в организм вводят части инактивированного вируса COVID-19. Они запускают иммунный ответ и выработку антител. Эффективность: 79,34%</a:t>
            </a:r>
            <a:endParaRPr lang="ru-RU" sz="1800" i="1">
              <a:latin typeface="Georgia"/>
            </a:endParaRPr>
          </a:p>
          <a:p>
            <a:pPr algn="ctr">
              <a:lnSpc>
                <a:spcPct val="90000"/>
              </a:lnSpc>
            </a:pPr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2835985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2A96188-384C-4341-9EEB-967A9341C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80331C3-DDF5-48A9-8947-D71EAAFFA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759171" y="-127077"/>
            <a:ext cx="6053827" cy="6948641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214933 w 12114253"/>
              <a:gd name="connsiteY9" fmla="*/ 5924178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308929 w 12114253"/>
              <a:gd name="connsiteY8" fmla="*/ 5926717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952198 w 12173707"/>
              <a:gd name="connsiteY0" fmla="*/ 0 h 6231137"/>
              <a:gd name="connsiteX1" fmla="*/ 364117 w 12173707"/>
              <a:gd name="connsiteY1" fmla="*/ 10761 h 6231137"/>
              <a:gd name="connsiteX2" fmla="*/ 59454 w 12173707"/>
              <a:gd name="connsiteY2" fmla="*/ 47942 h 6231137"/>
              <a:gd name="connsiteX3" fmla="*/ 59454 w 12173707"/>
              <a:gd name="connsiteY3" fmla="*/ 909146 h 6231137"/>
              <a:gd name="connsiteX4" fmla="*/ 64051 w 12173707"/>
              <a:gd name="connsiteY4" fmla="*/ 909146 h 6231137"/>
              <a:gd name="connsiteX5" fmla="*/ 148426 w 12173707"/>
              <a:gd name="connsiteY5" fmla="*/ 3523848 h 6231137"/>
              <a:gd name="connsiteX6" fmla="*/ 41689 w 12173707"/>
              <a:gd name="connsiteY6" fmla="*/ 5941555 h 6231137"/>
              <a:gd name="connsiteX7" fmla="*/ 2649391 w 12173707"/>
              <a:gd name="connsiteY7" fmla="*/ 5929698 h 6231137"/>
              <a:gd name="connsiteX8" fmla="*/ 4303086 w 12173707"/>
              <a:gd name="connsiteY8" fmla="*/ 5908315 h 6231137"/>
              <a:gd name="connsiteX9" fmla="*/ 5274387 w 12173707"/>
              <a:gd name="connsiteY9" fmla="*/ 5924178 h 6231137"/>
              <a:gd name="connsiteX10" fmla="*/ 5758145 w 12173707"/>
              <a:gd name="connsiteY10" fmla="*/ 6231137 h 6231137"/>
              <a:gd name="connsiteX11" fmla="*/ 6030648 w 12173707"/>
              <a:gd name="connsiteY11" fmla="*/ 5908409 h 6231137"/>
              <a:gd name="connsiteX12" fmla="*/ 9157840 w 12173707"/>
              <a:gd name="connsiteY12" fmla="*/ 5911624 h 6231137"/>
              <a:gd name="connsiteX13" fmla="*/ 10066742 w 12173707"/>
              <a:gd name="connsiteY13" fmla="*/ 5914499 h 6231137"/>
              <a:gd name="connsiteX14" fmla="*/ 10986681 w 12173707"/>
              <a:gd name="connsiteY14" fmla="*/ 5922366 h 6231137"/>
              <a:gd name="connsiteX15" fmla="*/ 12144764 w 12173707"/>
              <a:gd name="connsiteY15" fmla="*/ 5921320 h 6231137"/>
              <a:gd name="connsiteX16" fmla="*/ 12122910 w 12173707"/>
              <a:gd name="connsiteY16" fmla="*/ 2621674 h 6231137"/>
              <a:gd name="connsiteX17" fmla="*/ 12113558 w 12173707"/>
              <a:gd name="connsiteY17" fmla="*/ 176313 h 6231137"/>
              <a:gd name="connsiteX18" fmla="*/ 11348991 w 12173707"/>
              <a:gd name="connsiteY18" fmla="*/ 107615 h 6231137"/>
              <a:gd name="connsiteX19" fmla="*/ 10318767 w 12173707"/>
              <a:gd name="connsiteY19" fmla="*/ 101059 h 6231137"/>
              <a:gd name="connsiteX20" fmla="*/ 7659332 w 12173707"/>
              <a:gd name="connsiteY20" fmla="*/ 75910 h 6231137"/>
              <a:gd name="connsiteX21" fmla="*/ 1952198 w 12173707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9 w 12201124"/>
              <a:gd name="connsiteY5" fmla="*/ 3534559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8 w 12201124"/>
              <a:gd name="connsiteY5" fmla="*/ 4337852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86334 w 12207843"/>
              <a:gd name="connsiteY0" fmla="*/ 0 h 6231137"/>
              <a:gd name="connsiteX1" fmla="*/ 398253 w 12207843"/>
              <a:gd name="connsiteY1" fmla="*/ 10761 h 6231137"/>
              <a:gd name="connsiteX2" fmla="*/ 93590 w 12207843"/>
              <a:gd name="connsiteY2" fmla="*/ 47942 h 6231137"/>
              <a:gd name="connsiteX3" fmla="*/ 93590 w 12207843"/>
              <a:gd name="connsiteY3" fmla="*/ 909146 h 6231137"/>
              <a:gd name="connsiteX4" fmla="*/ 98187 w 12207843"/>
              <a:gd name="connsiteY4" fmla="*/ 909146 h 6231137"/>
              <a:gd name="connsiteX5" fmla="*/ 40067 w 12207843"/>
              <a:gd name="connsiteY5" fmla="*/ 4337852 h 6231137"/>
              <a:gd name="connsiteX6" fmla="*/ 75825 w 12207843"/>
              <a:gd name="connsiteY6" fmla="*/ 5941555 h 6231137"/>
              <a:gd name="connsiteX7" fmla="*/ 2683527 w 12207843"/>
              <a:gd name="connsiteY7" fmla="*/ 5929698 h 6231137"/>
              <a:gd name="connsiteX8" fmla="*/ 4337222 w 12207843"/>
              <a:gd name="connsiteY8" fmla="*/ 5908315 h 6231137"/>
              <a:gd name="connsiteX9" fmla="*/ 5308523 w 12207843"/>
              <a:gd name="connsiteY9" fmla="*/ 5924178 h 6231137"/>
              <a:gd name="connsiteX10" fmla="*/ 5792281 w 12207843"/>
              <a:gd name="connsiteY10" fmla="*/ 6231137 h 6231137"/>
              <a:gd name="connsiteX11" fmla="*/ 6064784 w 12207843"/>
              <a:gd name="connsiteY11" fmla="*/ 5908409 h 6231137"/>
              <a:gd name="connsiteX12" fmla="*/ 9191976 w 12207843"/>
              <a:gd name="connsiteY12" fmla="*/ 5911624 h 6231137"/>
              <a:gd name="connsiteX13" fmla="*/ 10100878 w 12207843"/>
              <a:gd name="connsiteY13" fmla="*/ 5914499 h 6231137"/>
              <a:gd name="connsiteX14" fmla="*/ 11020817 w 12207843"/>
              <a:gd name="connsiteY14" fmla="*/ 5922366 h 6231137"/>
              <a:gd name="connsiteX15" fmla="*/ 12178900 w 12207843"/>
              <a:gd name="connsiteY15" fmla="*/ 5921320 h 6231137"/>
              <a:gd name="connsiteX16" fmla="*/ 12157046 w 12207843"/>
              <a:gd name="connsiteY16" fmla="*/ 2621674 h 6231137"/>
              <a:gd name="connsiteX17" fmla="*/ 12147694 w 12207843"/>
              <a:gd name="connsiteY17" fmla="*/ 176313 h 6231137"/>
              <a:gd name="connsiteX18" fmla="*/ 11383127 w 12207843"/>
              <a:gd name="connsiteY18" fmla="*/ 107615 h 6231137"/>
              <a:gd name="connsiteX19" fmla="*/ 10352903 w 12207843"/>
              <a:gd name="connsiteY19" fmla="*/ 101059 h 6231137"/>
              <a:gd name="connsiteX20" fmla="*/ 7693468 w 12207843"/>
              <a:gd name="connsiteY20" fmla="*/ 75910 h 6231137"/>
              <a:gd name="connsiteX21" fmla="*/ 1986334 w 12207843"/>
              <a:gd name="connsiteY21" fmla="*/ 0 h 6231137"/>
              <a:gd name="connsiteX0" fmla="*/ 1973709 w 12195218"/>
              <a:gd name="connsiteY0" fmla="*/ 0 h 6231137"/>
              <a:gd name="connsiteX1" fmla="*/ 385628 w 12195218"/>
              <a:gd name="connsiteY1" fmla="*/ 10761 h 6231137"/>
              <a:gd name="connsiteX2" fmla="*/ 80965 w 12195218"/>
              <a:gd name="connsiteY2" fmla="*/ 47942 h 6231137"/>
              <a:gd name="connsiteX3" fmla="*/ 80965 w 12195218"/>
              <a:gd name="connsiteY3" fmla="*/ 909146 h 6231137"/>
              <a:gd name="connsiteX4" fmla="*/ 85562 w 12195218"/>
              <a:gd name="connsiteY4" fmla="*/ 909146 h 6231137"/>
              <a:gd name="connsiteX5" fmla="*/ 27442 w 12195218"/>
              <a:gd name="connsiteY5" fmla="*/ 4337852 h 6231137"/>
              <a:gd name="connsiteX6" fmla="*/ 63200 w 12195218"/>
              <a:gd name="connsiteY6" fmla="*/ 5941555 h 6231137"/>
              <a:gd name="connsiteX7" fmla="*/ 2670902 w 12195218"/>
              <a:gd name="connsiteY7" fmla="*/ 5929698 h 6231137"/>
              <a:gd name="connsiteX8" fmla="*/ 4324597 w 12195218"/>
              <a:gd name="connsiteY8" fmla="*/ 5908315 h 6231137"/>
              <a:gd name="connsiteX9" fmla="*/ 5295898 w 12195218"/>
              <a:gd name="connsiteY9" fmla="*/ 5924178 h 6231137"/>
              <a:gd name="connsiteX10" fmla="*/ 5779656 w 12195218"/>
              <a:gd name="connsiteY10" fmla="*/ 6231137 h 6231137"/>
              <a:gd name="connsiteX11" fmla="*/ 6052159 w 12195218"/>
              <a:gd name="connsiteY11" fmla="*/ 5908409 h 6231137"/>
              <a:gd name="connsiteX12" fmla="*/ 9179351 w 12195218"/>
              <a:gd name="connsiteY12" fmla="*/ 5911624 h 6231137"/>
              <a:gd name="connsiteX13" fmla="*/ 10088253 w 12195218"/>
              <a:gd name="connsiteY13" fmla="*/ 5914499 h 6231137"/>
              <a:gd name="connsiteX14" fmla="*/ 11008192 w 12195218"/>
              <a:gd name="connsiteY14" fmla="*/ 5922366 h 6231137"/>
              <a:gd name="connsiteX15" fmla="*/ 12166275 w 12195218"/>
              <a:gd name="connsiteY15" fmla="*/ 5921320 h 6231137"/>
              <a:gd name="connsiteX16" fmla="*/ 12144421 w 12195218"/>
              <a:gd name="connsiteY16" fmla="*/ 2621674 h 6231137"/>
              <a:gd name="connsiteX17" fmla="*/ 12135069 w 12195218"/>
              <a:gd name="connsiteY17" fmla="*/ 176313 h 6231137"/>
              <a:gd name="connsiteX18" fmla="*/ 11370502 w 12195218"/>
              <a:gd name="connsiteY18" fmla="*/ 107615 h 6231137"/>
              <a:gd name="connsiteX19" fmla="*/ 10340278 w 12195218"/>
              <a:gd name="connsiteY19" fmla="*/ 101059 h 6231137"/>
              <a:gd name="connsiteX20" fmla="*/ 7680843 w 12195218"/>
              <a:gd name="connsiteY20" fmla="*/ 75910 h 6231137"/>
              <a:gd name="connsiteX21" fmla="*/ 1973709 w 12195218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92826 w 12202482"/>
              <a:gd name="connsiteY4" fmla="*/ 909146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21578 w 12202482"/>
              <a:gd name="connsiteY4" fmla="*/ 994830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142494 w 12256747"/>
              <a:gd name="connsiteY3" fmla="*/ 909146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4594 w 12256747"/>
              <a:gd name="connsiteY4" fmla="*/ 1176912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54471 w 12275980"/>
              <a:gd name="connsiteY0" fmla="*/ 0 h 6231137"/>
              <a:gd name="connsiteX1" fmla="*/ 466390 w 12275980"/>
              <a:gd name="connsiteY1" fmla="*/ 10761 h 6231137"/>
              <a:gd name="connsiteX2" fmla="*/ 19233 w 12275980"/>
              <a:gd name="connsiteY2" fmla="*/ 26521 h 6231137"/>
              <a:gd name="connsiteX3" fmla="*/ 19232 w 12275980"/>
              <a:gd name="connsiteY3" fmla="*/ 844885 h 6231137"/>
              <a:gd name="connsiteX4" fmla="*/ 76 w 12275980"/>
              <a:gd name="connsiteY4" fmla="*/ 1369703 h 6231137"/>
              <a:gd name="connsiteX5" fmla="*/ 84455 w 12275980"/>
              <a:gd name="connsiteY5" fmla="*/ 4530644 h 6231137"/>
              <a:gd name="connsiteX6" fmla="*/ 143962 w 12275980"/>
              <a:gd name="connsiteY6" fmla="*/ 5941555 h 6231137"/>
              <a:gd name="connsiteX7" fmla="*/ 2751664 w 12275980"/>
              <a:gd name="connsiteY7" fmla="*/ 5929698 h 6231137"/>
              <a:gd name="connsiteX8" fmla="*/ 4405359 w 12275980"/>
              <a:gd name="connsiteY8" fmla="*/ 5908315 h 6231137"/>
              <a:gd name="connsiteX9" fmla="*/ 5376660 w 12275980"/>
              <a:gd name="connsiteY9" fmla="*/ 5924178 h 6231137"/>
              <a:gd name="connsiteX10" fmla="*/ 5860418 w 12275980"/>
              <a:gd name="connsiteY10" fmla="*/ 6231137 h 6231137"/>
              <a:gd name="connsiteX11" fmla="*/ 6132921 w 12275980"/>
              <a:gd name="connsiteY11" fmla="*/ 5908409 h 6231137"/>
              <a:gd name="connsiteX12" fmla="*/ 9260113 w 12275980"/>
              <a:gd name="connsiteY12" fmla="*/ 5911624 h 6231137"/>
              <a:gd name="connsiteX13" fmla="*/ 10169015 w 12275980"/>
              <a:gd name="connsiteY13" fmla="*/ 5914499 h 6231137"/>
              <a:gd name="connsiteX14" fmla="*/ 11088954 w 12275980"/>
              <a:gd name="connsiteY14" fmla="*/ 5922366 h 6231137"/>
              <a:gd name="connsiteX15" fmla="*/ 12247037 w 12275980"/>
              <a:gd name="connsiteY15" fmla="*/ 5921320 h 6231137"/>
              <a:gd name="connsiteX16" fmla="*/ 12225183 w 12275980"/>
              <a:gd name="connsiteY16" fmla="*/ 2621674 h 6231137"/>
              <a:gd name="connsiteX17" fmla="*/ 12215831 w 12275980"/>
              <a:gd name="connsiteY17" fmla="*/ 176313 h 6231137"/>
              <a:gd name="connsiteX18" fmla="*/ 11451264 w 12275980"/>
              <a:gd name="connsiteY18" fmla="*/ 107615 h 6231137"/>
              <a:gd name="connsiteX19" fmla="*/ 10421040 w 12275980"/>
              <a:gd name="connsiteY19" fmla="*/ 101059 h 6231137"/>
              <a:gd name="connsiteX20" fmla="*/ 7761605 w 12275980"/>
              <a:gd name="connsiteY20" fmla="*/ 75910 h 6231137"/>
              <a:gd name="connsiteX21" fmla="*/ 2054471 w 1227598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161182 w 12293200"/>
              <a:gd name="connsiteY6" fmla="*/ 5941555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89932 w 12293200"/>
              <a:gd name="connsiteY6" fmla="*/ 5941557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88138"/>
              <a:gd name="connsiteY0" fmla="*/ 24998 h 6256135"/>
              <a:gd name="connsiteX1" fmla="*/ 483610 w 12288138"/>
              <a:gd name="connsiteY1" fmla="*/ 35759 h 6256135"/>
              <a:gd name="connsiteX2" fmla="*/ 36453 w 12288138"/>
              <a:gd name="connsiteY2" fmla="*/ 51519 h 6256135"/>
              <a:gd name="connsiteX3" fmla="*/ 36452 w 12288138"/>
              <a:gd name="connsiteY3" fmla="*/ 869883 h 6256135"/>
              <a:gd name="connsiteX4" fmla="*/ 17296 w 12288138"/>
              <a:gd name="connsiteY4" fmla="*/ 1394701 h 6256135"/>
              <a:gd name="connsiteX5" fmla="*/ 6679 w 12288138"/>
              <a:gd name="connsiteY5" fmla="*/ 4619906 h 6256135"/>
              <a:gd name="connsiteX6" fmla="*/ 89932 w 12288138"/>
              <a:gd name="connsiteY6" fmla="*/ 5966555 h 6256135"/>
              <a:gd name="connsiteX7" fmla="*/ 2768884 w 12288138"/>
              <a:gd name="connsiteY7" fmla="*/ 5954696 h 6256135"/>
              <a:gd name="connsiteX8" fmla="*/ 4422579 w 12288138"/>
              <a:gd name="connsiteY8" fmla="*/ 5933313 h 6256135"/>
              <a:gd name="connsiteX9" fmla="*/ 5393880 w 12288138"/>
              <a:gd name="connsiteY9" fmla="*/ 5949176 h 6256135"/>
              <a:gd name="connsiteX10" fmla="*/ 5877638 w 12288138"/>
              <a:gd name="connsiteY10" fmla="*/ 6256135 h 6256135"/>
              <a:gd name="connsiteX11" fmla="*/ 6150141 w 12288138"/>
              <a:gd name="connsiteY11" fmla="*/ 5933407 h 6256135"/>
              <a:gd name="connsiteX12" fmla="*/ 9277333 w 12288138"/>
              <a:gd name="connsiteY12" fmla="*/ 5936622 h 6256135"/>
              <a:gd name="connsiteX13" fmla="*/ 10186235 w 12288138"/>
              <a:gd name="connsiteY13" fmla="*/ 5939497 h 6256135"/>
              <a:gd name="connsiteX14" fmla="*/ 11106174 w 12288138"/>
              <a:gd name="connsiteY14" fmla="*/ 5947364 h 6256135"/>
              <a:gd name="connsiteX15" fmla="*/ 12264257 w 12288138"/>
              <a:gd name="connsiteY15" fmla="*/ 5946318 h 6256135"/>
              <a:gd name="connsiteX16" fmla="*/ 12242403 w 12288138"/>
              <a:gd name="connsiteY16" fmla="*/ 2646672 h 6256135"/>
              <a:gd name="connsiteX17" fmla="*/ 12233051 w 12288138"/>
              <a:gd name="connsiteY17" fmla="*/ 201311 h 6256135"/>
              <a:gd name="connsiteX18" fmla="*/ 11729726 w 12288138"/>
              <a:gd name="connsiteY18" fmla="*/ 132612 h 6256135"/>
              <a:gd name="connsiteX19" fmla="*/ 10438260 w 12288138"/>
              <a:gd name="connsiteY19" fmla="*/ 126057 h 6256135"/>
              <a:gd name="connsiteX20" fmla="*/ 7778825 w 12288138"/>
              <a:gd name="connsiteY20" fmla="*/ 100908 h 6256135"/>
              <a:gd name="connsiteX21" fmla="*/ 2071691 w 12288138"/>
              <a:gd name="connsiteY21" fmla="*/ 24998 h 6256135"/>
              <a:gd name="connsiteX0" fmla="*/ 2071691 w 12281699"/>
              <a:gd name="connsiteY0" fmla="*/ 0 h 6231137"/>
              <a:gd name="connsiteX1" fmla="*/ 483610 w 12281699"/>
              <a:gd name="connsiteY1" fmla="*/ 10761 h 6231137"/>
              <a:gd name="connsiteX2" fmla="*/ 36453 w 12281699"/>
              <a:gd name="connsiteY2" fmla="*/ 26521 h 6231137"/>
              <a:gd name="connsiteX3" fmla="*/ 36452 w 12281699"/>
              <a:gd name="connsiteY3" fmla="*/ 844885 h 6231137"/>
              <a:gd name="connsiteX4" fmla="*/ 17296 w 12281699"/>
              <a:gd name="connsiteY4" fmla="*/ 1369703 h 6231137"/>
              <a:gd name="connsiteX5" fmla="*/ 6679 w 12281699"/>
              <a:gd name="connsiteY5" fmla="*/ 4594908 h 6231137"/>
              <a:gd name="connsiteX6" fmla="*/ 89932 w 12281699"/>
              <a:gd name="connsiteY6" fmla="*/ 5941557 h 6231137"/>
              <a:gd name="connsiteX7" fmla="*/ 2768884 w 12281699"/>
              <a:gd name="connsiteY7" fmla="*/ 5929698 h 6231137"/>
              <a:gd name="connsiteX8" fmla="*/ 4422579 w 12281699"/>
              <a:gd name="connsiteY8" fmla="*/ 5908315 h 6231137"/>
              <a:gd name="connsiteX9" fmla="*/ 5393880 w 12281699"/>
              <a:gd name="connsiteY9" fmla="*/ 5924178 h 6231137"/>
              <a:gd name="connsiteX10" fmla="*/ 5877638 w 12281699"/>
              <a:gd name="connsiteY10" fmla="*/ 6231137 h 6231137"/>
              <a:gd name="connsiteX11" fmla="*/ 6150141 w 12281699"/>
              <a:gd name="connsiteY11" fmla="*/ 5908409 h 6231137"/>
              <a:gd name="connsiteX12" fmla="*/ 9277333 w 12281699"/>
              <a:gd name="connsiteY12" fmla="*/ 5911624 h 6231137"/>
              <a:gd name="connsiteX13" fmla="*/ 10186235 w 12281699"/>
              <a:gd name="connsiteY13" fmla="*/ 5914499 h 6231137"/>
              <a:gd name="connsiteX14" fmla="*/ 11106174 w 12281699"/>
              <a:gd name="connsiteY14" fmla="*/ 5922366 h 6231137"/>
              <a:gd name="connsiteX15" fmla="*/ 12264257 w 12281699"/>
              <a:gd name="connsiteY15" fmla="*/ 5921320 h 6231137"/>
              <a:gd name="connsiteX16" fmla="*/ 12242403 w 12281699"/>
              <a:gd name="connsiteY16" fmla="*/ 2621674 h 6231137"/>
              <a:gd name="connsiteX17" fmla="*/ 12233051 w 12281699"/>
              <a:gd name="connsiteY17" fmla="*/ 176313 h 6231137"/>
              <a:gd name="connsiteX18" fmla="*/ 11729726 w 12281699"/>
              <a:gd name="connsiteY18" fmla="*/ 107614 h 6231137"/>
              <a:gd name="connsiteX19" fmla="*/ 10438260 w 12281699"/>
              <a:gd name="connsiteY19" fmla="*/ 101059 h 6231137"/>
              <a:gd name="connsiteX20" fmla="*/ 7778825 w 12281699"/>
              <a:gd name="connsiteY20" fmla="*/ 75910 h 6231137"/>
              <a:gd name="connsiteX21" fmla="*/ 2071691 w 12281699"/>
              <a:gd name="connsiteY21" fmla="*/ 0 h 6231137"/>
              <a:gd name="connsiteX0" fmla="*/ 2071691 w 12281973"/>
              <a:gd name="connsiteY0" fmla="*/ 17107 h 6248244"/>
              <a:gd name="connsiteX1" fmla="*/ 483610 w 12281973"/>
              <a:gd name="connsiteY1" fmla="*/ 27868 h 6248244"/>
              <a:gd name="connsiteX2" fmla="*/ 36453 w 12281973"/>
              <a:gd name="connsiteY2" fmla="*/ 43628 h 6248244"/>
              <a:gd name="connsiteX3" fmla="*/ 36452 w 12281973"/>
              <a:gd name="connsiteY3" fmla="*/ 861992 h 6248244"/>
              <a:gd name="connsiteX4" fmla="*/ 17296 w 12281973"/>
              <a:gd name="connsiteY4" fmla="*/ 1386810 h 6248244"/>
              <a:gd name="connsiteX5" fmla="*/ 6679 w 12281973"/>
              <a:gd name="connsiteY5" fmla="*/ 4612015 h 6248244"/>
              <a:gd name="connsiteX6" fmla="*/ 89932 w 12281973"/>
              <a:gd name="connsiteY6" fmla="*/ 5958664 h 6248244"/>
              <a:gd name="connsiteX7" fmla="*/ 2768884 w 12281973"/>
              <a:gd name="connsiteY7" fmla="*/ 5946805 h 6248244"/>
              <a:gd name="connsiteX8" fmla="*/ 4422579 w 12281973"/>
              <a:gd name="connsiteY8" fmla="*/ 5925422 h 6248244"/>
              <a:gd name="connsiteX9" fmla="*/ 5393880 w 12281973"/>
              <a:gd name="connsiteY9" fmla="*/ 5941285 h 6248244"/>
              <a:gd name="connsiteX10" fmla="*/ 5877638 w 12281973"/>
              <a:gd name="connsiteY10" fmla="*/ 6248244 h 6248244"/>
              <a:gd name="connsiteX11" fmla="*/ 6150141 w 12281973"/>
              <a:gd name="connsiteY11" fmla="*/ 5925516 h 6248244"/>
              <a:gd name="connsiteX12" fmla="*/ 9277333 w 12281973"/>
              <a:gd name="connsiteY12" fmla="*/ 5928731 h 6248244"/>
              <a:gd name="connsiteX13" fmla="*/ 10186235 w 12281973"/>
              <a:gd name="connsiteY13" fmla="*/ 5931606 h 6248244"/>
              <a:gd name="connsiteX14" fmla="*/ 11106174 w 12281973"/>
              <a:gd name="connsiteY14" fmla="*/ 5939473 h 6248244"/>
              <a:gd name="connsiteX15" fmla="*/ 12264257 w 12281973"/>
              <a:gd name="connsiteY15" fmla="*/ 5938427 h 6248244"/>
              <a:gd name="connsiteX16" fmla="*/ 12242403 w 12281973"/>
              <a:gd name="connsiteY16" fmla="*/ 2638781 h 6248244"/>
              <a:gd name="connsiteX17" fmla="*/ 12233051 w 12281973"/>
              <a:gd name="connsiteY17" fmla="*/ 193420 h 6248244"/>
              <a:gd name="connsiteX18" fmla="*/ 11824723 w 12281973"/>
              <a:gd name="connsiteY18" fmla="*/ 146142 h 6248244"/>
              <a:gd name="connsiteX19" fmla="*/ 10438260 w 12281973"/>
              <a:gd name="connsiteY19" fmla="*/ 118166 h 6248244"/>
              <a:gd name="connsiteX20" fmla="*/ 7778825 w 12281973"/>
              <a:gd name="connsiteY20" fmla="*/ 93017 h 6248244"/>
              <a:gd name="connsiteX21" fmla="*/ 2071691 w 12281973"/>
              <a:gd name="connsiteY21" fmla="*/ 17107 h 6248244"/>
              <a:gd name="connsiteX0" fmla="*/ 2071691 w 12281973"/>
              <a:gd name="connsiteY0" fmla="*/ 19214 h 6250351"/>
              <a:gd name="connsiteX1" fmla="*/ 483610 w 12281973"/>
              <a:gd name="connsiteY1" fmla="*/ 29975 h 6250351"/>
              <a:gd name="connsiteX2" fmla="*/ 36453 w 12281973"/>
              <a:gd name="connsiteY2" fmla="*/ 45735 h 6250351"/>
              <a:gd name="connsiteX3" fmla="*/ 36452 w 12281973"/>
              <a:gd name="connsiteY3" fmla="*/ 864099 h 6250351"/>
              <a:gd name="connsiteX4" fmla="*/ 17296 w 12281973"/>
              <a:gd name="connsiteY4" fmla="*/ 1388917 h 6250351"/>
              <a:gd name="connsiteX5" fmla="*/ 6679 w 12281973"/>
              <a:gd name="connsiteY5" fmla="*/ 4614122 h 6250351"/>
              <a:gd name="connsiteX6" fmla="*/ 89932 w 12281973"/>
              <a:gd name="connsiteY6" fmla="*/ 5960771 h 6250351"/>
              <a:gd name="connsiteX7" fmla="*/ 2768884 w 12281973"/>
              <a:gd name="connsiteY7" fmla="*/ 5948912 h 6250351"/>
              <a:gd name="connsiteX8" fmla="*/ 4422579 w 12281973"/>
              <a:gd name="connsiteY8" fmla="*/ 5927529 h 6250351"/>
              <a:gd name="connsiteX9" fmla="*/ 5393880 w 12281973"/>
              <a:gd name="connsiteY9" fmla="*/ 5943392 h 6250351"/>
              <a:gd name="connsiteX10" fmla="*/ 5877638 w 12281973"/>
              <a:gd name="connsiteY10" fmla="*/ 6250351 h 6250351"/>
              <a:gd name="connsiteX11" fmla="*/ 6150141 w 12281973"/>
              <a:gd name="connsiteY11" fmla="*/ 5927623 h 6250351"/>
              <a:gd name="connsiteX12" fmla="*/ 9277333 w 12281973"/>
              <a:gd name="connsiteY12" fmla="*/ 5930838 h 6250351"/>
              <a:gd name="connsiteX13" fmla="*/ 10186235 w 12281973"/>
              <a:gd name="connsiteY13" fmla="*/ 5933713 h 6250351"/>
              <a:gd name="connsiteX14" fmla="*/ 11106174 w 12281973"/>
              <a:gd name="connsiteY14" fmla="*/ 5941580 h 6250351"/>
              <a:gd name="connsiteX15" fmla="*/ 12264257 w 12281973"/>
              <a:gd name="connsiteY15" fmla="*/ 5940534 h 6250351"/>
              <a:gd name="connsiteX16" fmla="*/ 12242403 w 12281973"/>
              <a:gd name="connsiteY16" fmla="*/ 2640888 h 6250351"/>
              <a:gd name="connsiteX17" fmla="*/ 12233051 w 12281973"/>
              <a:gd name="connsiteY17" fmla="*/ 195527 h 6250351"/>
              <a:gd name="connsiteX18" fmla="*/ 11824723 w 12281973"/>
              <a:gd name="connsiteY18" fmla="*/ 148249 h 6250351"/>
              <a:gd name="connsiteX19" fmla="*/ 10295765 w 12281973"/>
              <a:gd name="connsiteY19" fmla="*/ 141693 h 6250351"/>
              <a:gd name="connsiteX20" fmla="*/ 7778825 w 12281973"/>
              <a:gd name="connsiteY20" fmla="*/ 95124 h 6250351"/>
              <a:gd name="connsiteX21" fmla="*/ 2071691 w 12281973"/>
              <a:gd name="connsiteY21" fmla="*/ 19214 h 6250351"/>
              <a:gd name="connsiteX0" fmla="*/ 2071691 w 12322325"/>
              <a:gd name="connsiteY0" fmla="*/ 0 h 6231137"/>
              <a:gd name="connsiteX1" fmla="*/ 483610 w 12322325"/>
              <a:gd name="connsiteY1" fmla="*/ 10761 h 6231137"/>
              <a:gd name="connsiteX2" fmla="*/ 36453 w 12322325"/>
              <a:gd name="connsiteY2" fmla="*/ 26521 h 6231137"/>
              <a:gd name="connsiteX3" fmla="*/ 36452 w 12322325"/>
              <a:gd name="connsiteY3" fmla="*/ 844885 h 6231137"/>
              <a:gd name="connsiteX4" fmla="*/ 17296 w 12322325"/>
              <a:gd name="connsiteY4" fmla="*/ 1369703 h 6231137"/>
              <a:gd name="connsiteX5" fmla="*/ 6679 w 12322325"/>
              <a:gd name="connsiteY5" fmla="*/ 4594908 h 6231137"/>
              <a:gd name="connsiteX6" fmla="*/ 89932 w 12322325"/>
              <a:gd name="connsiteY6" fmla="*/ 5941557 h 6231137"/>
              <a:gd name="connsiteX7" fmla="*/ 2768884 w 12322325"/>
              <a:gd name="connsiteY7" fmla="*/ 5929698 h 6231137"/>
              <a:gd name="connsiteX8" fmla="*/ 4422579 w 12322325"/>
              <a:gd name="connsiteY8" fmla="*/ 5908315 h 6231137"/>
              <a:gd name="connsiteX9" fmla="*/ 5393880 w 12322325"/>
              <a:gd name="connsiteY9" fmla="*/ 5924178 h 6231137"/>
              <a:gd name="connsiteX10" fmla="*/ 5877638 w 12322325"/>
              <a:gd name="connsiteY10" fmla="*/ 6231137 h 6231137"/>
              <a:gd name="connsiteX11" fmla="*/ 6150141 w 12322325"/>
              <a:gd name="connsiteY11" fmla="*/ 5908409 h 6231137"/>
              <a:gd name="connsiteX12" fmla="*/ 9277333 w 12322325"/>
              <a:gd name="connsiteY12" fmla="*/ 5911624 h 6231137"/>
              <a:gd name="connsiteX13" fmla="*/ 10186235 w 12322325"/>
              <a:gd name="connsiteY13" fmla="*/ 5914499 h 6231137"/>
              <a:gd name="connsiteX14" fmla="*/ 11106174 w 12322325"/>
              <a:gd name="connsiteY14" fmla="*/ 5922366 h 6231137"/>
              <a:gd name="connsiteX15" fmla="*/ 12264257 w 12322325"/>
              <a:gd name="connsiteY15" fmla="*/ 5921320 h 6231137"/>
              <a:gd name="connsiteX16" fmla="*/ 12242403 w 12322325"/>
              <a:gd name="connsiteY16" fmla="*/ 2621674 h 6231137"/>
              <a:gd name="connsiteX17" fmla="*/ 12233051 w 12322325"/>
              <a:gd name="connsiteY17" fmla="*/ 176313 h 6231137"/>
              <a:gd name="connsiteX18" fmla="*/ 11824723 w 12322325"/>
              <a:gd name="connsiteY18" fmla="*/ 129035 h 6231137"/>
              <a:gd name="connsiteX19" fmla="*/ 10295765 w 12322325"/>
              <a:gd name="connsiteY19" fmla="*/ 122479 h 6231137"/>
              <a:gd name="connsiteX20" fmla="*/ 7778825 w 12322325"/>
              <a:gd name="connsiteY20" fmla="*/ 75910 h 6231137"/>
              <a:gd name="connsiteX21" fmla="*/ 2071691 w 12322325"/>
              <a:gd name="connsiteY21" fmla="*/ 0 h 6231137"/>
              <a:gd name="connsiteX0" fmla="*/ 2071691 w 12275492"/>
              <a:gd name="connsiteY0" fmla="*/ 0 h 6231137"/>
              <a:gd name="connsiteX1" fmla="*/ 483610 w 12275492"/>
              <a:gd name="connsiteY1" fmla="*/ 10761 h 6231137"/>
              <a:gd name="connsiteX2" fmla="*/ 36453 w 12275492"/>
              <a:gd name="connsiteY2" fmla="*/ 26521 h 6231137"/>
              <a:gd name="connsiteX3" fmla="*/ 36452 w 12275492"/>
              <a:gd name="connsiteY3" fmla="*/ 844885 h 6231137"/>
              <a:gd name="connsiteX4" fmla="*/ 17296 w 12275492"/>
              <a:gd name="connsiteY4" fmla="*/ 1369703 h 6231137"/>
              <a:gd name="connsiteX5" fmla="*/ 6679 w 12275492"/>
              <a:gd name="connsiteY5" fmla="*/ 4594908 h 6231137"/>
              <a:gd name="connsiteX6" fmla="*/ 89932 w 12275492"/>
              <a:gd name="connsiteY6" fmla="*/ 5941557 h 6231137"/>
              <a:gd name="connsiteX7" fmla="*/ 2768884 w 12275492"/>
              <a:gd name="connsiteY7" fmla="*/ 5929698 h 6231137"/>
              <a:gd name="connsiteX8" fmla="*/ 4422579 w 12275492"/>
              <a:gd name="connsiteY8" fmla="*/ 5908315 h 6231137"/>
              <a:gd name="connsiteX9" fmla="*/ 5393880 w 12275492"/>
              <a:gd name="connsiteY9" fmla="*/ 5924178 h 6231137"/>
              <a:gd name="connsiteX10" fmla="*/ 5877638 w 12275492"/>
              <a:gd name="connsiteY10" fmla="*/ 6231137 h 6231137"/>
              <a:gd name="connsiteX11" fmla="*/ 6150141 w 12275492"/>
              <a:gd name="connsiteY11" fmla="*/ 5908409 h 6231137"/>
              <a:gd name="connsiteX12" fmla="*/ 9277333 w 12275492"/>
              <a:gd name="connsiteY12" fmla="*/ 5911624 h 6231137"/>
              <a:gd name="connsiteX13" fmla="*/ 10186235 w 12275492"/>
              <a:gd name="connsiteY13" fmla="*/ 5914499 h 6231137"/>
              <a:gd name="connsiteX14" fmla="*/ 11106174 w 12275492"/>
              <a:gd name="connsiteY14" fmla="*/ 5922366 h 6231137"/>
              <a:gd name="connsiteX15" fmla="*/ 12264257 w 12275492"/>
              <a:gd name="connsiteY15" fmla="*/ 5921320 h 6231137"/>
              <a:gd name="connsiteX16" fmla="*/ 12242403 w 12275492"/>
              <a:gd name="connsiteY16" fmla="*/ 2621674 h 6231137"/>
              <a:gd name="connsiteX17" fmla="*/ 12233051 w 12275492"/>
              <a:gd name="connsiteY17" fmla="*/ 176313 h 6231137"/>
              <a:gd name="connsiteX18" fmla="*/ 11824723 w 12275492"/>
              <a:gd name="connsiteY18" fmla="*/ 129035 h 6231137"/>
              <a:gd name="connsiteX19" fmla="*/ 10295765 w 12275492"/>
              <a:gd name="connsiteY19" fmla="*/ 122479 h 6231137"/>
              <a:gd name="connsiteX20" fmla="*/ 7778825 w 12275492"/>
              <a:gd name="connsiteY20" fmla="*/ 75910 h 6231137"/>
              <a:gd name="connsiteX21" fmla="*/ 2071691 w 12275492"/>
              <a:gd name="connsiteY21" fmla="*/ 0 h 6231137"/>
              <a:gd name="connsiteX0" fmla="*/ 2071691 w 12313887"/>
              <a:gd name="connsiteY0" fmla="*/ 20004 h 6251141"/>
              <a:gd name="connsiteX1" fmla="*/ 483610 w 12313887"/>
              <a:gd name="connsiteY1" fmla="*/ 30765 h 6251141"/>
              <a:gd name="connsiteX2" fmla="*/ 36453 w 12313887"/>
              <a:gd name="connsiteY2" fmla="*/ 46525 h 6251141"/>
              <a:gd name="connsiteX3" fmla="*/ 36452 w 12313887"/>
              <a:gd name="connsiteY3" fmla="*/ 864889 h 6251141"/>
              <a:gd name="connsiteX4" fmla="*/ 17296 w 12313887"/>
              <a:gd name="connsiteY4" fmla="*/ 1389707 h 6251141"/>
              <a:gd name="connsiteX5" fmla="*/ 6679 w 12313887"/>
              <a:gd name="connsiteY5" fmla="*/ 4614912 h 6251141"/>
              <a:gd name="connsiteX6" fmla="*/ 89932 w 12313887"/>
              <a:gd name="connsiteY6" fmla="*/ 5961561 h 6251141"/>
              <a:gd name="connsiteX7" fmla="*/ 2768884 w 12313887"/>
              <a:gd name="connsiteY7" fmla="*/ 5949702 h 6251141"/>
              <a:gd name="connsiteX8" fmla="*/ 4422579 w 12313887"/>
              <a:gd name="connsiteY8" fmla="*/ 5928319 h 6251141"/>
              <a:gd name="connsiteX9" fmla="*/ 5393880 w 12313887"/>
              <a:gd name="connsiteY9" fmla="*/ 5944182 h 6251141"/>
              <a:gd name="connsiteX10" fmla="*/ 5877638 w 12313887"/>
              <a:gd name="connsiteY10" fmla="*/ 6251141 h 6251141"/>
              <a:gd name="connsiteX11" fmla="*/ 6150141 w 12313887"/>
              <a:gd name="connsiteY11" fmla="*/ 5928413 h 6251141"/>
              <a:gd name="connsiteX12" fmla="*/ 9277333 w 12313887"/>
              <a:gd name="connsiteY12" fmla="*/ 5931628 h 6251141"/>
              <a:gd name="connsiteX13" fmla="*/ 10186235 w 12313887"/>
              <a:gd name="connsiteY13" fmla="*/ 5934503 h 6251141"/>
              <a:gd name="connsiteX14" fmla="*/ 11106174 w 12313887"/>
              <a:gd name="connsiteY14" fmla="*/ 5942370 h 6251141"/>
              <a:gd name="connsiteX15" fmla="*/ 12264257 w 12313887"/>
              <a:gd name="connsiteY15" fmla="*/ 5941324 h 6251141"/>
              <a:gd name="connsiteX16" fmla="*/ 12289901 w 12313887"/>
              <a:gd name="connsiteY16" fmla="*/ 2652389 h 6251141"/>
              <a:gd name="connsiteX17" fmla="*/ 12233051 w 12313887"/>
              <a:gd name="connsiteY17" fmla="*/ 196317 h 6251141"/>
              <a:gd name="connsiteX18" fmla="*/ 11824723 w 12313887"/>
              <a:gd name="connsiteY18" fmla="*/ 149039 h 6251141"/>
              <a:gd name="connsiteX19" fmla="*/ 10295765 w 12313887"/>
              <a:gd name="connsiteY19" fmla="*/ 142483 h 6251141"/>
              <a:gd name="connsiteX20" fmla="*/ 7778825 w 12313887"/>
              <a:gd name="connsiteY20" fmla="*/ 95914 h 6251141"/>
              <a:gd name="connsiteX21" fmla="*/ 2071691 w 12313887"/>
              <a:gd name="connsiteY21" fmla="*/ 20004 h 6251141"/>
              <a:gd name="connsiteX0" fmla="*/ 2071691 w 12332516"/>
              <a:gd name="connsiteY0" fmla="*/ 20004 h 6251141"/>
              <a:gd name="connsiteX1" fmla="*/ 483610 w 12332516"/>
              <a:gd name="connsiteY1" fmla="*/ 30765 h 6251141"/>
              <a:gd name="connsiteX2" fmla="*/ 36453 w 12332516"/>
              <a:gd name="connsiteY2" fmla="*/ 46525 h 6251141"/>
              <a:gd name="connsiteX3" fmla="*/ 36452 w 12332516"/>
              <a:gd name="connsiteY3" fmla="*/ 864889 h 6251141"/>
              <a:gd name="connsiteX4" fmla="*/ 17296 w 12332516"/>
              <a:gd name="connsiteY4" fmla="*/ 1389707 h 6251141"/>
              <a:gd name="connsiteX5" fmla="*/ 6679 w 12332516"/>
              <a:gd name="connsiteY5" fmla="*/ 4614912 h 6251141"/>
              <a:gd name="connsiteX6" fmla="*/ 89932 w 12332516"/>
              <a:gd name="connsiteY6" fmla="*/ 5961561 h 6251141"/>
              <a:gd name="connsiteX7" fmla="*/ 2768884 w 12332516"/>
              <a:gd name="connsiteY7" fmla="*/ 5949702 h 6251141"/>
              <a:gd name="connsiteX8" fmla="*/ 4422579 w 12332516"/>
              <a:gd name="connsiteY8" fmla="*/ 5928319 h 6251141"/>
              <a:gd name="connsiteX9" fmla="*/ 5393880 w 12332516"/>
              <a:gd name="connsiteY9" fmla="*/ 5944182 h 6251141"/>
              <a:gd name="connsiteX10" fmla="*/ 5877638 w 12332516"/>
              <a:gd name="connsiteY10" fmla="*/ 6251141 h 6251141"/>
              <a:gd name="connsiteX11" fmla="*/ 6150141 w 12332516"/>
              <a:gd name="connsiteY11" fmla="*/ 5928413 h 6251141"/>
              <a:gd name="connsiteX12" fmla="*/ 9277333 w 12332516"/>
              <a:gd name="connsiteY12" fmla="*/ 5931628 h 6251141"/>
              <a:gd name="connsiteX13" fmla="*/ 10186235 w 12332516"/>
              <a:gd name="connsiteY13" fmla="*/ 5934503 h 6251141"/>
              <a:gd name="connsiteX14" fmla="*/ 11106174 w 12332516"/>
              <a:gd name="connsiteY14" fmla="*/ 5942370 h 6251141"/>
              <a:gd name="connsiteX15" fmla="*/ 12264257 w 12332516"/>
              <a:gd name="connsiteY15" fmla="*/ 5941324 h 6251141"/>
              <a:gd name="connsiteX16" fmla="*/ 12289901 w 12332516"/>
              <a:gd name="connsiteY16" fmla="*/ 2652389 h 6251141"/>
              <a:gd name="connsiteX17" fmla="*/ 12280552 w 12332516"/>
              <a:gd name="connsiteY17" fmla="*/ 196317 h 6251141"/>
              <a:gd name="connsiteX18" fmla="*/ 11824723 w 12332516"/>
              <a:gd name="connsiteY18" fmla="*/ 149039 h 6251141"/>
              <a:gd name="connsiteX19" fmla="*/ 10295765 w 12332516"/>
              <a:gd name="connsiteY19" fmla="*/ 142483 h 6251141"/>
              <a:gd name="connsiteX20" fmla="*/ 7778825 w 12332516"/>
              <a:gd name="connsiteY20" fmla="*/ 95914 h 6251141"/>
              <a:gd name="connsiteX21" fmla="*/ 2071691 w 12332516"/>
              <a:gd name="connsiteY21" fmla="*/ 20004 h 6251141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2652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578608 w 12322347"/>
              <a:gd name="connsiteY1" fmla="*/ 42448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261685 w 12322347"/>
              <a:gd name="connsiteY0" fmla="*/ 10365 h 6188689"/>
              <a:gd name="connsiteX1" fmla="*/ 578608 w 12322347"/>
              <a:gd name="connsiteY1" fmla="*/ 0 h 6188689"/>
              <a:gd name="connsiteX2" fmla="*/ 36453 w 12322347"/>
              <a:gd name="connsiteY2" fmla="*/ 26323 h 6188689"/>
              <a:gd name="connsiteX3" fmla="*/ 36452 w 12322347"/>
              <a:gd name="connsiteY3" fmla="*/ 802437 h 6188689"/>
              <a:gd name="connsiteX4" fmla="*/ 17296 w 12322347"/>
              <a:gd name="connsiteY4" fmla="*/ 1327255 h 6188689"/>
              <a:gd name="connsiteX5" fmla="*/ 6679 w 12322347"/>
              <a:gd name="connsiteY5" fmla="*/ 4552460 h 6188689"/>
              <a:gd name="connsiteX6" fmla="*/ 89932 w 12322347"/>
              <a:gd name="connsiteY6" fmla="*/ 5899109 h 6188689"/>
              <a:gd name="connsiteX7" fmla="*/ 2768884 w 12322347"/>
              <a:gd name="connsiteY7" fmla="*/ 5887250 h 6188689"/>
              <a:gd name="connsiteX8" fmla="*/ 4422579 w 12322347"/>
              <a:gd name="connsiteY8" fmla="*/ 5865867 h 6188689"/>
              <a:gd name="connsiteX9" fmla="*/ 5393880 w 12322347"/>
              <a:gd name="connsiteY9" fmla="*/ 5881730 h 6188689"/>
              <a:gd name="connsiteX10" fmla="*/ 5877638 w 12322347"/>
              <a:gd name="connsiteY10" fmla="*/ 6188689 h 6188689"/>
              <a:gd name="connsiteX11" fmla="*/ 6150141 w 12322347"/>
              <a:gd name="connsiteY11" fmla="*/ 5865961 h 6188689"/>
              <a:gd name="connsiteX12" fmla="*/ 9277333 w 12322347"/>
              <a:gd name="connsiteY12" fmla="*/ 5869176 h 6188689"/>
              <a:gd name="connsiteX13" fmla="*/ 10186235 w 12322347"/>
              <a:gd name="connsiteY13" fmla="*/ 5872051 h 6188689"/>
              <a:gd name="connsiteX14" fmla="*/ 11106174 w 12322347"/>
              <a:gd name="connsiteY14" fmla="*/ 5879918 h 6188689"/>
              <a:gd name="connsiteX15" fmla="*/ 12264257 w 12322347"/>
              <a:gd name="connsiteY15" fmla="*/ 5878872 h 6188689"/>
              <a:gd name="connsiteX16" fmla="*/ 12289901 w 12322347"/>
              <a:gd name="connsiteY16" fmla="*/ 2589937 h 6188689"/>
              <a:gd name="connsiteX17" fmla="*/ 12280552 w 12322347"/>
              <a:gd name="connsiteY17" fmla="*/ 133865 h 6188689"/>
              <a:gd name="connsiteX18" fmla="*/ 11824723 w 12322347"/>
              <a:gd name="connsiteY18" fmla="*/ 86587 h 6188689"/>
              <a:gd name="connsiteX19" fmla="*/ 10295765 w 12322347"/>
              <a:gd name="connsiteY19" fmla="*/ 80031 h 6188689"/>
              <a:gd name="connsiteX20" fmla="*/ 7778825 w 12322347"/>
              <a:gd name="connsiteY20" fmla="*/ 33462 h 6188689"/>
              <a:gd name="connsiteX21" fmla="*/ 2261685 w 12322347"/>
              <a:gd name="connsiteY21" fmla="*/ 10365 h 6188689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4422579 w 12322347"/>
              <a:gd name="connsiteY8" fmla="*/ 5855502 h 6178324"/>
              <a:gd name="connsiteX9" fmla="*/ 5393880 w 12322347"/>
              <a:gd name="connsiteY9" fmla="*/ 5871365 h 6178324"/>
              <a:gd name="connsiteX10" fmla="*/ 5877638 w 12322347"/>
              <a:gd name="connsiteY10" fmla="*/ 6178324 h 6178324"/>
              <a:gd name="connsiteX11" fmla="*/ 6150141 w 12322347"/>
              <a:gd name="connsiteY11" fmla="*/ 5855596 h 6178324"/>
              <a:gd name="connsiteX12" fmla="*/ 9277333 w 12322347"/>
              <a:gd name="connsiteY12" fmla="*/ 5858811 h 6178324"/>
              <a:gd name="connsiteX13" fmla="*/ 10186235 w 12322347"/>
              <a:gd name="connsiteY13" fmla="*/ 5861686 h 6178324"/>
              <a:gd name="connsiteX14" fmla="*/ 11106174 w 12322347"/>
              <a:gd name="connsiteY14" fmla="*/ 5869553 h 6178324"/>
              <a:gd name="connsiteX15" fmla="*/ 12264257 w 12322347"/>
              <a:gd name="connsiteY15" fmla="*/ 5868507 h 6178324"/>
              <a:gd name="connsiteX16" fmla="*/ 12289901 w 12322347"/>
              <a:gd name="connsiteY16" fmla="*/ 2579572 h 6178324"/>
              <a:gd name="connsiteX17" fmla="*/ 12280552 w 12322347"/>
              <a:gd name="connsiteY17" fmla="*/ 123500 h 6178324"/>
              <a:gd name="connsiteX18" fmla="*/ 11824723 w 12322347"/>
              <a:gd name="connsiteY18" fmla="*/ 76222 h 6178324"/>
              <a:gd name="connsiteX19" fmla="*/ 10295765 w 12322347"/>
              <a:gd name="connsiteY19" fmla="*/ 69666 h 6178324"/>
              <a:gd name="connsiteX20" fmla="*/ 7778825 w 12322347"/>
              <a:gd name="connsiteY20" fmla="*/ 23097 h 6178324"/>
              <a:gd name="connsiteX21" fmla="*/ 2261685 w 12322347"/>
              <a:gd name="connsiteY21" fmla="*/ 0 h 6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2347" h="6178324">
                <a:moveTo>
                  <a:pt x="2261685" y="0"/>
                </a:moveTo>
                <a:lnTo>
                  <a:pt x="816102" y="10760"/>
                </a:lnTo>
                <a:lnTo>
                  <a:pt x="36453" y="15958"/>
                </a:lnTo>
                <a:cubicBezTo>
                  <a:pt x="36453" y="288746"/>
                  <a:pt x="36452" y="519284"/>
                  <a:pt x="36452" y="792072"/>
                </a:cubicBezTo>
                <a:cubicBezTo>
                  <a:pt x="37984" y="902748"/>
                  <a:pt x="15764" y="1206214"/>
                  <a:pt x="17296" y="1316890"/>
                </a:cubicBezTo>
                <a:cubicBezTo>
                  <a:pt x="32125" y="1752674"/>
                  <a:pt x="-17301" y="3705146"/>
                  <a:pt x="6679" y="4542095"/>
                </a:cubicBezTo>
                <a:cubicBezTo>
                  <a:pt x="46570" y="5225386"/>
                  <a:pt x="-51265" y="5916324"/>
                  <a:pt x="89932" y="5888744"/>
                </a:cubicBezTo>
                <a:cubicBezTo>
                  <a:pt x="879263" y="5903089"/>
                  <a:pt x="1955065" y="5877266"/>
                  <a:pt x="2768884" y="5876885"/>
                </a:cubicBezTo>
                <a:lnTo>
                  <a:pt x="4422579" y="5855502"/>
                </a:lnTo>
                <a:lnTo>
                  <a:pt x="5393880" y="5871365"/>
                </a:lnTo>
                <a:cubicBezTo>
                  <a:pt x="5664089" y="6007274"/>
                  <a:pt x="5704024" y="6065354"/>
                  <a:pt x="5877638" y="6178324"/>
                </a:cubicBezTo>
                <a:cubicBezTo>
                  <a:pt x="5954187" y="6102215"/>
                  <a:pt x="6049125" y="5996227"/>
                  <a:pt x="6150141" y="5855596"/>
                </a:cubicBezTo>
                <a:cubicBezTo>
                  <a:pt x="6237130" y="5852856"/>
                  <a:pt x="8916121" y="5865726"/>
                  <a:pt x="9277333" y="5858811"/>
                </a:cubicBezTo>
                <a:lnTo>
                  <a:pt x="10186235" y="5861686"/>
                </a:lnTo>
                <a:lnTo>
                  <a:pt x="11106174" y="5869553"/>
                </a:lnTo>
                <a:cubicBezTo>
                  <a:pt x="11463837" y="5859889"/>
                  <a:pt x="12237326" y="5912260"/>
                  <a:pt x="12264257" y="5868507"/>
                </a:cubicBezTo>
                <a:cubicBezTo>
                  <a:pt x="12302700" y="5662987"/>
                  <a:pt x="12276557" y="4364873"/>
                  <a:pt x="12289901" y="2579572"/>
                </a:cubicBezTo>
                <a:cubicBezTo>
                  <a:pt x="12338262" y="1498304"/>
                  <a:pt x="12330432" y="544926"/>
                  <a:pt x="12280552" y="123500"/>
                </a:cubicBezTo>
                <a:cubicBezTo>
                  <a:pt x="12274271" y="70433"/>
                  <a:pt x="12155521" y="85194"/>
                  <a:pt x="11824723" y="76222"/>
                </a:cubicBezTo>
                <a:cubicBezTo>
                  <a:pt x="11493925" y="67250"/>
                  <a:pt x="10495817" y="85585"/>
                  <a:pt x="10295765" y="69666"/>
                </a:cubicBezTo>
                <a:lnTo>
                  <a:pt x="7778825" y="23097"/>
                </a:lnTo>
                <a:lnTo>
                  <a:pt x="2261685" y="0"/>
                </a:ln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910D71-34A7-1A18-CA3B-E1BF4AF8A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527" y="604801"/>
            <a:ext cx="5556425" cy="1531089"/>
          </a:xfr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2600" i="1" dirty="0">
                <a:latin typeface="Book Antiqua"/>
              </a:rPr>
              <a:t>Какие могут быть  противопоказания </a:t>
            </a:r>
            <a:r>
              <a:rPr lang="ru-RU" sz="2600" i="1" dirty="0">
                <a:latin typeface="Book Antiqua"/>
                <a:ea typeface="+mj-lt"/>
                <a:cs typeface="+mj-lt"/>
              </a:rPr>
              <a:t>у детей </a:t>
            </a:r>
            <a:r>
              <a:rPr lang="ru-RU" sz="2600" i="1" dirty="0">
                <a:latin typeface="Book Antiqua"/>
              </a:rPr>
              <a:t>к вакцинации против Covid-19?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416F80-301F-0405-8A43-927DFFCDA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386" y="1998250"/>
            <a:ext cx="6554595" cy="393404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lnSpc>
                <a:spcPct val="90000"/>
              </a:lnSpc>
              <a:buFont typeface="Wingdings"/>
              <a:buChar char="v"/>
            </a:pPr>
            <a:r>
              <a:rPr lang="ru-RU" sz="1600" b="0" dirty="0">
                <a:latin typeface="Georgia"/>
                <a:ea typeface="+mn-lt"/>
                <a:cs typeface="+mn-lt"/>
              </a:rPr>
              <a:t>Гиперчувствительность к какому-либо компоненту вакцины или вакцины, содержащей аналогичные компоненты;</a:t>
            </a:r>
            <a:endParaRPr lang="ru-RU" sz="1600" b="0" i="1">
              <a:latin typeface="Georgia"/>
            </a:endParaRPr>
          </a:p>
          <a:p>
            <a:pPr marL="457200" indent="-457200">
              <a:lnSpc>
                <a:spcPct val="90000"/>
              </a:lnSpc>
              <a:buFont typeface="Wingdings"/>
              <a:buChar char="v"/>
            </a:pPr>
            <a:r>
              <a:rPr lang="ru-RU" sz="1600" b="0" dirty="0">
                <a:latin typeface="Georgia"/>
                <a:ea typeface="+mn-lt"/>
                <a:cs typeface="+mn-lt"/>
              </a:rPr>
              <a:t>Тяжёлые аллергические реакции в анамнезе (отек Квинке, анафилактический шок);</a:t>
            </a:r>
            <a:endParaRPr lang="ru-RU" sz="1600" b="0">
              <a:latin typeface="Georgia"/>
            </a:endParaRPr>
          </a:p>
          <a:p>
            <a:pPr marL="457200" indent="-457200">
              <a:lnSpc>
                <a:spcPct val="90000"/>
              </a:lnSpc>
              <a:buFont typeface="Wingdings"/>
              <a:buChar char="v"/>
            </a:pPr>
            <a:r>
              <a:rPr lang="ru-RU" sz="1600" b="0" dirty="0">
                <a:latin typeface="Georgia"/>
                <a:ea typeface="+mn-lt"/>
                <a:cs typeface="+mn-lt"/>
              </a:rPr>
              <a:t>Острые инфекционные и неинфекционные заболевания, обострение хронических заболеваний — вакцинацию проводят через 2–4 недели после выздоровления или ремиссии. При нетяжёлых ОРИ, острых инфекционных заболеваниях ЖКТ — вакцинацию проводят после нормализации температуры;</a:t>
            </a:r>
            <a:endParaRPr lang="ru-RU" sz="1600" b="0">
              <a:latin typeface="Georgia"/>
            </a:endParaRPr>
          </a:p>
          <a:p>
            <a:pPr>
              <a:lnSpc>
                <a:spcPct val="90000"/>
              </a:lnSpc>
            </a:pPr>
            <a:r>
              <a:rPr lang="ru-RU" sz="1600" b="0" u="sng" dirty="0">
                <a:latin typeface="Georgia"/>
                <a:ea typeface="+mn-lt"/>
                <a:cs typeface="+mn-lt"/>
              </a:rPr>
              <a:t>Противопоказания для введения компонента Ⅱ</a:t>
            </a:r>
            <a:endParaRPr lang="ru-RU" sz="1600" b="0">
              <a:latin typeface="Georgia"/>
            </a:endParaRPr>
          </a:p>
          <a:p>
            <a:pPr>
              <a:lnSpc>
                <a:spcPct val="90000"/>
              </a:lnSpc>
            </a:pPr>
            <a:r>
              <a:rPr lang="ru-RU" sz="1600" b="0" dirty="0">
                <a:latin typeface="Georgia"/>
                <a:ea typeface="+mn-lt"/>
                <a:cs typeface="+mn-lt"/>
              </a:rPr>
              <a:t>! Тяжёлые поствакцинальные осложнения (анафилактический шок, тяжёлые генерализованные аллергические реакции, судорожный синдром, температура выше 40 °C и т.д.) на введение компонента Ⅰ вакцины.</a:t>
            </a:r>
            <a:endParaRPr lang="ru-RU" sz="1600" dirty="0">
              <a:latin typeface="Georgia"/>
            </a:endParaRPr>
          </a:p>
          <a:p>
            <a:pPr algn="ctr">
              <a:lnSpc>
                <a:spcPct val="90000"/>
              </a:lnSpc>
            </a:pPr>
            <a:endParaRPr lang="ru-RU" sz="1300"/>
          </a:p>
        </p:txBody>
      </p:sp>
      <p:pic>
        <p:nvPicPr>
          <p:cNvPr id="4" name="Рисунок 4" descr="Изображение выглядит как текст,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AF00DD49-3F3F-94D6-AF0F-9E159C0BB75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33555" y="914982"/>
            <a:ext cx="4110419" cy="5028035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535A640-1948-4AFD-A0B7-19AFDA955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806735" y="-157114"/>
            <a:ext cx="6053827" cy="6948641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214933 w 12114253"/>
              <a:gd name="connsiteY9" fmla="*/ 5924178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308929 w 12114253"/>
              <a:gd name="connsiteY8" fmla="*/ 5926717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952198 w 12173707"/>
              <a:gd name="connsiteY0" fmla="*/ 0 h 6231137"/>
              <a:gd name="connsiteX1" fmla="*/ 364117 w 12173707"/>
              <a:gd name="connsiteY1" fmla="*/ 10761 h 6231137"/>
              <a:gd name="connsiteX2" fmla="*/ 59454 w 12173707"/>
              <a:gd name="connsiteY2" fmla="*/ 47942 h 6231137"/>
              <a:gd name="connsiteX3" fmla="*/ 59454 w 12173707"/>
              <a:gd name="connsiteY3" fmla="*/ 909146 h 6231137"/>
              <a:gd name="connsiteX4" fmla="*/ 64051 w 12173707"/>
              <a:gd name="connsiteY4" fmla="*/ 909146 h 6231137"/>
              <a:gd name="connsiteX5" fmla="*/ 148426 w 12173707"/>
              <a:gd name="connsiteY5" fmla="*/ 3523848 h 6231137"/>
              <a:gd name="connsiteX6" fmla="*/ 41689 w 12173707"/>
              <a:gd name="connsiteY6" fmla="*/ 5941555 h 6231137"/>
              <a:gd name="connsiteX7" fmla="*/ 2649391 w 12173707"/>
              <a:gd name="connsiteY7" fmla="*/ 5929698 h 6231137"/>
              <a:gd name="connsiteX8" fmla="*/ 4303086 w 12173707"/>
              <a:gd name="connsiteY8" fmla="*/ 5908315 h 6231137"/>
              <a:gd name="connsiteX9" fmla="*/ 5274387 w 12173707"/>
              <a:gd name="connsiteY9" fmla="*/ 5924178 h 6231137"/>
              <a:gd name="connsiteX10" fmla="*/ 5758145 w 12173707"/>
              <a:gd name="connsiteY10" fmla="*/ 6231137 h 6231137"/>
              <a:gd name="connsiteX11" fmla="*/ 6030648 w 12173707"/>
              <a:gd name="connsiteY11" fmla="*/ 5908409 h 6231137"/>
              <a:gd name="connsiteX12" fmla="*/ 9157840 w 12173707"/>
              <a:gd name="connsiteY12" fmla="*/ 5911624 h 6231137"/>
              <a:gd name="connsiteX13" fmla="*/ 10066742 w 12173707"/>
              <a:gd name="connsiteY13" fmla="*/ 5914499 h 6231137"/>
              <a:gd name="connsiteX14" fmla="*/ 10986681 w 12173707"/>
              <a:gd name="connsiteY14" fmla="*/ 5922366 h 6231137"/>
              <a:gd name="connsiteX15" fmla="*/ 12144764 w 12173707"/>
              <a:gd name="connsiteY15" fmla="*/ 5921320 h 6231137"/>
              <a:gd name="connsiteX16" fmla="*/ 12122910 w 12173707"/>
              <a:gd name="connsiteY16" fmla="*/ 2621674 h 6231137"/>
              <a:gd name="connsiteX17" fmla="*/ 12113558 w 12173707"/>
              <a:gd name="connsiteY17" fmla="*/ 176313 h 6231137"/>
              <a:gd name="connsiteX18" fmla="*/ 11348991 w 12173707"/>
              <a:gd name="connsiteY18" fmla="*/ 107615 h 6231137"/>
              <a:gd name="connsiteX19" fmla="*/ 10318767 w 12173707"/>
              <a:gd name="connsiteY19" fmla="*/ 101059 h 6231137"/>
              <a:gd name="connsiteX20" fmla="*/ 7659332 w 12173707"/>
              <a:gd name="connsiteY20" fmla="*/ 75910 h 6231137"/>
              <a:gd name="connsiteX21" fmla="*/ 1952198 w 12173707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9 w 12201124"/>
              <a:gd name="connsiteY5" fmla="*/ 3534559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8 w 12201124"/>
              <a:gd name="connsiteY5" fmla="*/ 4337852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86334 w 12207843"/>
              <a:gd name="connsiteY0" fmla="*/ 0 h 6231137"/>
              <a:gd name="connsiteX1" fmla="*/ 398253 w 12207843"/>
              <a:gd name="connsiteY1" fmla="*/ 10761 h 6231137"/>
              <a:gd name="connsiteX2" fmla="*/ 93590 w 12207843"/>
              <a:gd name="connsiteY2" fmla="*/ 47942 h 6231137"/>
              <a:gd name="connsiteX3" fmla="*/ 93590 w 12207843"/>
              <a:gd name="connsiteY3" fmla="*/ 909146 h 6231137"/>
              <a:gd name="connsiteX4" fmla="*/ 98187 w 12207843"/>
              <a:gd name="connsiteY4" fmla="*/ 909146 h 6231137"/>
              <a:gd name="connsiteX5" fmla="*/ 40067 w 12207843"/>
              <a:gd name="connsiteY5" fmla="*/ 4337852 h 6231137"/>
              <a:gd name="connsiteX6" fmla="*/ 75825 w 12207843"/>
              <a:gd name="connsiteY6" fmla="*/ 5941555 h 6231137"/>
              <a:gd name="connsiteX7" fmla="*/ 2683527 w 12207843"/>
              <a:gd name="connsiteY7" fmla="*/ 5929698 h 6231137"/>
              <a:gd name="connsiteX8" fmla="*/ 4337222 w 12207843"/>
              <a:gd name="connsiteY8" fmla="*/ 5908315 h 6231137"/>
              <a:gd name="connsiteX9" fmla="*/ 5308523 w 12207843"/>
              <a:gd name="connsiteY9" fmla="*/ 5924178 h 6231137"/>
              <a:gd name="connsiteX10" fmla="*/ 5792281 w 12207843"/>
              <a:gd name="connsiteY10" fmla="*/ 6231137 h 6231137"/>
              <a:gd name="connsiteX11" fmla="*/ 6064784 w 12207843"/>
              <a:gd name="connsiteY11" fmla="*/ 5908409 h 6231137"/>
              <a:gd name="connsiteX12" fmla="*/ 9191976 w 12207843"/>
              <a:gd name="connsiteY12" fmla="*/ 5911624 h 6231137"/>
              <a:gd name="connsiteX13" fmla="*/ 10100878 w 12207843"/>
              <a:gd name="connsiteY13" fmla="*/ 5914499 h 6231137"/>
              <a:gd name="connsiteX14" fmla="*/ 11020817 w 12207843"/>
              <a:gd name="connsiteY14" fmla="*/ 5922366 h 6231137"/>
              <a:gd name="connsiteX15" fmla="*/ 12178900 w 12207843"/>
              <a:gd name="connsiteY15" fmla="*/ 5921320 h 6231137"/>
              <a:gd name="connsiteX16" fmla="*/ 12157046 w 12207843"/>
              <a:gd name="connsiteY16" fmla="*/ 2621674 h 6231137"/>
              <a:gd name="connsiteX17" fmla="*/ 12147694 w 12207843"/>
              <a:gd name="connsiteY17" fmla="*/ 176313 h 6231137"/>
              <a:gd name="connsiteX18" fmla="*/ 11383127 w 12207843"/>
              <a:gd name="connsiteY18" fmla="*/ 107615 h 6231137"/>
              <a:gd name="connsiteX19" fmla="*/ 10352903 w 12207843"/>
              <a:gd name="connsiteY19" fmla="*/ 101059 h 6231137"/>
              <a:gd name="connsiteX20" fmla="*/ 7693468 w 12207843"/>
              <a:gd name="connsiteY20" fmla="*/ 75910 h 6231137"/>
              <a:gd name="connsiteX21" fmla="*/ 1986334 w 12207843"/>
              <a:gd name="connsiteY21" fmla="*/ 0 h 6231137"/>
              <a:gd name="connsiteX0" fmla="*/ 1973709 w 12195218"/>
              <a:gd name="connsiteY0" fmla="*/ 0 h 6231137"/>
              <a:gd name="connsiteX1" fmla="*/ 385628 w 12195218"/>
              <a:gd name="connsiteY1" fmla="*/ 10761 h 6231137"/>
              <a:gd name="connsiteX2" fmla="*/ 80965 w 12195218"/>
              <a:gd name="connsiteY2" fmla="*/ 47942 h 6231137"/>
              <a:gd name="connsiteX3" fmla="*/ 80965 w 12195218"/>
              <a:gd name="connsiteY3" fmla="*/ 909146 h 6231137"/>
              <a:gd name="connsiteX4" fmla="*/ 85562 w 12195218"/>
              <a:gd name="connsiteY4" fmla="*/ 909146 h 6231137"/>
              <a:gd name="connsiteX5" fmla="*/ 27442 w 12195218"/>
              <a:gd name="connsiteY5" fmla="*/ 4337852 h 6231137"/>
              <a:gd name="connsiteX6" fmla="*/ 63200 w 12195218"/>
              <a:gd name="connsiteY6" fmla="*/ 5941555 h 6231137"/>
              <a:gd name="connsiteX7" fmla="*/ 2670902 w 12195218"/>
              <a:gd name="connsiteY7" fmla="*/ 5929698 h 6231137"/>
              <a:gd name="connsiteX8" fmla="*/ 4324597 w 12195218"/>
              <a:gd name="connsiteY8" fmla="*/ 5908315 h 6231137"/>
              <a:gd name="connsiteX9" fmla="*/ 5295898 w 12195218"/>
              <a:gd name="connsiteY9" fmla="*/ 5924178 h 6231137"/>
              <a:gd name="connsiteX10" fmla="*/ 5779656 w 12195218"/>
              <a:gd name="connsiteY10" fmla="*/ 6231137 h 6231137"/>
              <a:gd name="connsiteX11" fmla="*/ 6052159 w 12195218"/>
              <a:gd name="connsiteY11" fmla="*/ 5908409 h 6231137"/>
              <a:gd name="connsiteX12" fmla="*/ 9179351 w 12195218"/>
              <a:gd name="connsiteY12" fmla="*/ 5911624 h 6231137"/>
              <a:gd name="connsiteX13" fmla="*/ 10088253 w 12195218"/>
              <a:gd name="connsiteY13" fmla="*/ 5914499 h 6231137"/>
              <a:gd name="connsiteX14" fmla="*/ 11008192 w 12195218"/>
              <a:gd name="connsiteY14" fmla="*/ 5922366 h 6231137"/>
              <a:gd name="connsiteX15" fmla="*/ 12166275 w 12195218"/>
              <a:gd name="connsiteY15" fmla="*/ 5921320 h 6231137"/>
              <a:gd name="connsiteX16" fmla="*/ 12144421 w 12195218"/>
              <a:gd name="connsiteY16" fmla="*/ 2621674 h 6231137"/>
              <a:gd name="connsiteX17" fmla="*/ 12135069 w 12195218"/>
              <a:gd name="connsiteY17" fmla="*/ 176313 h 6231137"/>
              <a:gd name="connsiteX18" fmla="*/ 11370502 w 12195218"/>
              <a:gd name="connsiteY18" fmla="*/ 107615 h 6231137"/>
              <a:gd name="connsiteX19" fmla="*/ 10340278 w 12195218"/>
              <a:gd name="connsiteY19" fmla="*/ 101059 h 6231137"/>
              <a:gd name="connsiteX20" fmla="*/ 7680843 w 12195218"/>
              <a:gd name="connsiteY20" fmla="*/ 75910 h 6231137"/>
              <a:gd name="connsiteX21" fmla="*/ 1973709 w 12195218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92826 w 12202482"/>
              <a:gd name="connsiteY4" fmla="*/ 909146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21578 w 12202482"/>
              <a:gd name="connsiteY4" fmla="*/ 994830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142494 w 12256747"/>
              <a:gd name="connsiteY3" fmla="*/ 909146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4594 w 12256747"/>
              <a:gd name="connsiteY4" fmla="*/ 1176912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54471 w 12275980"/>
              <a:gd name="connsiteY0" fmla="*/ 0 h 6231137"/>
              <a:gd name="connsiteX1" fmla="*/ 466390 w 12275980"/>
              <a:gd name="connsiteY1" fmla="*/ 10761 h 6231137"/>
              <a:gd name="connsiteX2" fmla="*/ 19233 w 12275980"/>
              <a:gd name="connsiteY2" fmla="*/ 26521 h 6231137"/>
              <a:gd name="connsiteX3" fmla="*/ 19232 w 12275980"/>
              <a:gd name="connsiteY3" fmla="*/ 844885 h 6231137"/>
              <a:gd name="connsiteX4" fmla="*/ 76 w 12275980"/>
              <a:gd name="connsiteY4" fmla="*/ 1369703 h 6231137"/>
              <a:gd name="connsiteX5" fmla="*/ 84455 w 12275980"/>
              <a:gd name="connsiteY5" fmla="*/ 4530644 h 6231137"/>
              <a:gd name="connsiteX6" fmla="*/ 143962 w 12275980"/>
              <a:gd name="connsiteY6" fmla="*/ 5941555 h 6231137"/>
              <a:gd name="connsiteX7" fmla="*/ 2751664 w 12275980"/>
              <a:gd name="connsiteY7" fmla="*/ 5929698 h 6231137"/>
              <a:gd name="connsiteX8" fmla="*/ 4405359 w 12275980"/>
              <a:gd name="connsiteY8" fmla="*/ 5908315 h 6231137"/>
              <a:gd name="connsiteX9" fmla="*/ 5376660 w 12275980"/>
              <a:gd name="connsiteY9" fmla="*/ 5924178 h 6231137"/>
              <a:gd name="connsiteX10" fmla="*/ 5860418 w 12275980"/>
              <a:gd name="connsiteY10" fmla="*/ 6231137 h 6231137"/>
              <a:gd name="connsiteX11" fmla="*/ 6132921 w 12275980"/>
              <a:gd name="connsiteY11" fmla="*/ 5908409 h 6231137"/>
              <a:gd name="connsiteX12" fmla="*/ 9260113 w 12275980"/>
              <a:gd name="connsiteY12" fmla="*/ 5911624 h 6231137"/>
              <a:gd name="connsiteX13" fmla="*/ 10169015 w 12275980"/>
              <a:gd name="connsiteY13" fmla="*/ 5914499 h 6231137"/>
              <a:gd name="connsiteX14" fmla="*/ 11088954 w 12275980"/>
              <a:gd name="connsiteY14" fmla="*/ 5922366 h 6231137"/>
              <a:gd name="connsiteX15" fmla="*/ 12247037 w 12275980"/>
              <a:gd name="connsiteY15" fmla="*/ 5921320 h 6231137"/>
              <a:gd name="connsiteX16" fmla="*/ 12225183 w 12275980"/>
              <a:gd name="connsiteY16" fmla="*/ 2621674 h 6231137"/>
              <a:gd name="connsiteX17" fmla="*/ 12215831 w 12275980"/>
              <a:gd name="connsiteY17" fmla="*/ 176313 h 6231137"/>
              <a:gd name="connsiteX18" fmla="*/ 11451264 w 12275980"/>
              <a:gd name="connsiteY18" fmla="*/ 107615 h 6231137"/>
              <a:gd name="connsiteX19" fmla="*/ 10421040 w 12275980"/>
              <a:gd name="connsiteY19" fmla="*/ 101059 h 6231137"/>
              <a:gd name="connsiteX20" fmla="*/ 7761605 w 12275980"/>
              <a:gd name="connsiteY20" fmla="*/ 75910 h 6231137"/>
              <a:gd name="connsiteX21" fmla="*/ 2054471 w 1227598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161182 w 12293200"/>
              <a:gd name="connsiteY6" fmla="*/ 5941555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89932 w 12293200"/>
              <a:gd name="connsiteY6" fmla="*/ 5941557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88138"/>
              <a:gd name="connsiteY0" fmla="*/ 24998 h 6256135"/>
              <a:gd name="connsiteX1" fmla="*/ 483610 w 12288138"/>
              <a:gd name="connsiteY1" fmla="*/ 35759 h 6256135"/>
              <a:gd name="connsiteX2" fmla="*/ 36453 w 12288138"/>
              <a:gd name="connsiteY2" fmla="*/ 51519 h 6256135"/>
              <a:gd name="connsiteX3" fmla="*/ 36452 w 12288138"/>
              <a:gd name="connsiteY3" fmla="*/ 869883 h 6256135"/>
              <a:gd name="connsiteX4" fmla="*/ 17296 w 12288138"/>
              <a:gd name="connsiteY4" fmla="*/ 1394701 h 6256135"/>
              <a:gd name="connsiteX5" fmla="*/ 6679 w 12288138"/>
              <a:gd name="connsiteY5" fmla="*/ 4619906 h 6256135"/>
              <a:gd name="connsiteX6" fmla="*/ 89932 w 12288138"/>
              <a:gd name="connsiteY6" fmla="*/ 5966555 h 6256135"/>
              <a:gd name="connsiteX7" fmla="*/ 2768884 w 12288138"/>
              <a:gd name="connsiteY7" fmla="*/ 5954696 h 6256135"/>
              <a:gd name="connsiteX8" fmla="*/ 4422579 w 12288138"/>
              <a:gd name="connsiteY8" fmla="*/ 5933313 h 6256135"/>
              <a:gd name="connsiteX9" fmla="*/ 5393880 w 12288138"/>
              <a:gd name="connsiteY9" fmla="*/ 5949176 h 6256135"/>
              <a:gd name="connsiteX10" fmla="*/ 5877638 w 12288138"/>
              <a:gd name="connsiteY10" fmla="*/ 6256135 h 6256135"/>
              <a:gd name="connsiteX11" fmla="*/ 6150141 w 12288138"/>
              <a:gd name="connsiteY11" fmla="*/ 5933407 h 6256135"/>
              <a:gd name="connsiteX12" fmla="*/ 9277333 w 12288138"/>
              <a:gd name="connsiteY12" fmla="*/ 5936622 h 6256135"/>
              <a:gd name="connsiteX13" fmla="*/ 10186235 w 12288138"/>
              <a:gd name="connsiteY13" fmla="*/ 5939497 h 6256135"/>
              <a:gd name="connsiteX14" fmla="*/ 11106174 w 12288138"/>
              <a:gd name="connsiteY14" fmla="*/ 5947364 h 6256135"/>
              <a:gd name="connsiteX15" fmla="*/ 12264257 w 12288138"/>
              <a:gd name="connsiteY15" fmla="*/ 5946318 h 6256135"/>
              <a:gd name="connsiteX16" fmla="*/ 12242403 w 12288138"/>
              <a:gd name="connsiteY16" fmla="*/ 2646672 h 6256135"/>
              <a:gd name="connsiteX17" fmla="*/ 12233051 w 12288138"/>
              <a:gd name="connsiteY17" fmla="*/ 201311 h 6256135"/>
              <a:gd name="connsiteX18" fmla="*/ 11729726 w 12288138"/>
              <a:gd name="connsiteY18" fmla="*/ 132612 h 6256135"/>
              <a:gd name="connsiteX19" fmla="*/ 10438260 w 12288138"/>
              <a:gd name="connsiteY19" fmla="*/ 126057 h 6256135"/>
              <a:gd name="connsiteX20" fmla="*/ 7778825 w 12288138"/>
              <a:gd name="connsiteY20" fmla="*/ 100908 h 6256135"/>
              <a:gd name="connsiteX21" fmla="*/ 2071691 w 12288138"/>
              <a:gd name="connsiteY21" fmla="*/ 24998 h 6256135"/>
              <a:gd name="connsiteX0" fmla="*/ 2071691 w 12281699"/>
              <a:gd name="connsiteY0" fmla="*/ 0 h 6231137"/>
              <a:gd name="connsiteX1" fmla="*/ 483610 w 12281699"/>
              <a:gd name="connsiteY1" fmla="*/ 10761 h 6231137"/>
              <a:gd name="connsiteX2" fmla="*/ 36453 w 12281699"/>
              <a:gd name="connsiteY2" fmla="*/ 26521 h 6231137"/>
              <a:gd name="connsiteX3" fmla="*/ 36452 w 12281699"/>
              <a:gd name="connsiteY3" fmla="*/ 844885 h 6231137"/>
              <a:gd name="connsiteX4" fmla="*/ 17296 w 12281699"/>
              <a:gd name="connsiteY4" fmla="*/ 1369703 h 6231137"/>
              <a:gd name="connsiteX5" fmla="*/ 6679 w 12281699"/>
              <a:gd name="connsiteY5" fmla="*/ 4594908 h 6231137"/>
              <a:gd name="connsiteX6" fmla="*/ 89932 w 12281699"/>
              <a:gd name="connsiteY6" fmla="*/ 5941557 h 6231137"/>
              <a:gd name="connsiteX7" fmla="*/ 2768884 w 12281699"/>
              <a:gd name="connsiteY7" fmla="*/ 5929698 h 6231137"/>
              <a:gd name="connsiteX8" fmla="*/ 4422579 w 12281699"/>
              <a:gd name="connsiteY8" fmla="*/ 5908315 h 6231137"/>
              <a:gd name="connsiteX9" fmla="*/ 5393880 w 12281699"/>
              <a:gd name="connsiteY9" fmla="*/ 5924178 h 6231137"/>
              <a:gd name="connsiteX10" fmla="*/ 5877638 w 12281699"/>
              <a:gd name="connsiteY10" fmla="*/ 6231137 h 6231137"/>
              <a:gd name="connsiteX11" fmla="*/ 6150141 w 12281699"/>
              <a:gd name="connsiteY11" fmla="*/ 5908409 h 6231137"/>
              <a:gd name="connsiteX12" fmla="*/ 9277333 w 12281699"/>
              <a:gd name="connsiteY12" fmla="*/ 5911624 h 6231137"/>
              <a:gd name="connsiteX13" fmla="*/ 10186235 w 12281699"/>
              <a:gd name="connsiteY13" fmla="*/ 5914499 h 6231137"/>
              <a:gd name="connsiteX14" fmla="*/ 11106174 w 12281699"/>
              <a:gd name="connsiteY14" fmla="*/ 5922366 h 6231137"/>
              <a:gd name="connsiteX15" fmla="*/ 12264257 w 12281699"/>
              <a:gd name="connsiteY15" fmla="*/ 5921320 h 6231137"/>
              <a:gd name="connsiteX16" fmla="*/ 12242403 w 12281699"/>
              <a:gd name="connsiteY16" fmla="*/ 2621674 h 6231137"/>
              <a:gd name="connsiteX17" fmla="*/ 12233051 w 12281699"/>
              <a:gd name="connsiteY17" fmla="*/ 176313 h 6231137"/>
              <a:gd name="connsiteX18" fmla="*/ 11729726 w 12281699"/>
              <a:gd name="connsiteY18" fmla="*/ 107614 h 6231137"/>
              <a:gd name="connsiteX19" fmla="*/ 10438260 w 12281699"/>
              <a:gd name="connsiteY19" fmla="*/ 101059 h 6231137"/>
              <a:gd name="connsiteX20" fmla="*/ 7778825 w 12281699"/>
              <a:gd name="connsiteY20" fmla="*/ 75910 h 6231137"/>
              <a:gd name="connsiteX21" fmla="*/ 2071691 w 12281699"/>
              <a:gd name="connsiteY21" fmla="*/ 0 h 6231137"/>
              <a:gd name="connsiteX0" fmla="*/ 2071691 w 12281973"/>
              <a:gd name="connsiteY0" fmla="*/ 17107 h 6248244"/>
              <a:gd name="connsiteX1" fmla="*/ 483610 w 12281973"/>
              <a:gd name="connsiteY1" fmla="*/ 27868 h 6248244"/>
              <a:gd name="connsiteX2" fmla="*/ 36453 w 12281973"/>
              <a:gd name="connsiteY2" fmla="*/ 43628 h 6248244"/>
              <a:gd name="connsiteX3" fmla="*/ 36452 w 12281973"/>
              <a:gd name="connsiteY3" fmla="*/ 861992 h 6248244"/>
              <a:gd name="connsiteX4" fmla="*/ 17296 w 12281973"/>
              <a:gd name="connsiteY4" fmla="*/ 1386810 h 6248244"/>
              <a:gd name="connsiteX5" fmla="*/ 6679 w 12281973"/>
              <a:gd name="connsiteY5" fmla="*/ 4612015 h 6248244"/>
              <a:gd name="connsiteX6" fmla="*/ 89932 w 12281973"/>
              <a:gd name="connsiteY6" fmla="*/ 5958664 h 6248244"/>
              <a:gd name="connsiteX7" fmla="*/ 2768884 w 12281973"/>
              <a:gd name="connsiteY7" fmla="*/ 5946805 h 6248244"/>
              <a:gd name="connsiteX8" fmla="*/ 4422579 w 12281973"/>
              <a:gd name="connsiteY8" fmla="*/ 5925422 h 6248244"/>
              <a:gd name="connsiteX9" fmla="*/ 5393880 w 12281973"/>
              <a:gd name="connsiteY9" fmla="*/ 5941285 h 6248244"/>
              <a:gd name="connsiteX10" fmla="*/ 5877638 w 12281973"/>
              <a:gd name="connsiteY10" fmla="*/ 6248244 h 6248244"/>
              <a:gd name="connsiteX11" fmla="*/ 6150141 w 12281973"/>
              <a:gd name="connsiteY11" fmla="*/ 5925516 h 6248244"/>
              <a:gd name="connsiteX12" fmla="*/ 9277333 w 12281973"/>
              <a:gd name="connsiteY12" fmla="*/ 5928731 h 6248244"/>
              <a:gd name="connsiteX13" fmla="*/ 10186235 w 12281973"/>
              <a:gd name="connsiteY13" fmla="*/ 5931606 h 6248244"/>
              <a:gd name="connsiteX14" fmla="*/ 11106174 w 12281973"/>
              <a:gd name="connsiteY14" fmla="*/ 5939473 h 6248244"/>
              <a:gd name="connsiteX15" fmla="*/ 12264257 w 12281973"/>
              <a:gd name="connsiteY15" fmla="*/ 5938427 h 6248244"/>
              <a:gd name="connsiteX16" fmla="*/ 12242403 w 12281973"/>
              <a:gd name="connsiteY16" fmla="*/ 2638781 h 6248244"/>
              <a:gd name="connsiteX17" fmla="*/ 12233051 w 12281973"/>
              <a:gd name="connsiteY17" fmla="*/ 193420 h 6248244"/>
              <a:gd name="connsiteX18" fmla="*/ 11824723 w 12281973"/>
              <a:gd name="connsiteY18" fmla="*/ 146142 h 6248244"/>
              <a:gd name="connsiteX19" fmla="*/ 10438260 w 12281973"/>
              <a:gd name="connsiteY19" fmla="*/ 118166 h 6248244"/>
              <a:gd name="connsiteX20" fmla="*/ 7778825 w 12281973"/>
              <a:gd name="connsiteY20" fmla="*/ 93017 h 6248244"/>
              <a:gd name="connsiteX21" fmla="*/ 2071691 w 12281973"/>
              <a:gd name="connsiteY21" fmla="*/ 17107 h 6248244"/>
              <a:gd name="connsiteX0" fmla="*/ 2071691 w 12281973"/>
              <a:gd name="connsiteY0" fmla="*/ 19214 h 6250351"/>
              <a:gd name="connsiteX1" fmla="*/ 483610 w 12281973"/>
              <a:gd name="connsiteY1" fmla="*/ 29975 h 6250351"/>
              <a:gd name="connsiteX2" fmla="*/ 36453 w 12281973"/>
              <a:gd name="connsiteY2" fmla="*/ 45735 h 6250351"/>
              <a:gd name="connsiteX3" fmla="*/ 36452 w 12281973"/>
              <a:gd name="connsiteY3" fmla="*/ 864099 h 6250351"/>
              <a:gd name="connsiteX4" fmla="*/ 17296 w 12281973"/>
              <a:gd name="connsiteY4" fmla="*/ 1388917 h 6250351"/>
              <a:gd name="connsiteX5" fmla="*/ 6679 w 12281973"/>
              <a:gd name="connsiteY5" fmla="*/ 4614122 h 6250351"/>
              <a:gd name="connsiteX6" fmla="*/ 89932 w 12281973"/>
              <a:gd name="connsiteY6" fmla="*/ 5960771 h 6250351"/>
              <a:gd name="connsiteX7" fmla="*/ 2768884 w 12281973"/>
              <a:gd name="connsiteY7" fmla="*/ 5948912 h 6250351"/>
              <a:gd name="connsiteX8" fmla="*/ 4422579 w 12281973"/>
              <a:gd name="connsiteY8" fmla="*/ 5927529 h 6250351"/>
              <a:gd name="connsiteX9" fmla="*/ 5393880 w 12281973"/>
              <a:gd name="connsiteY9" fmla="*/ 5943392 h 6250351"/>
              <a:gd name="connsiteX10" fmla="*/ 5877638 w 12281973"/>
              <a:gd name="connsiteY10" fmla="*/ 6250351 h 6250351"/>
              <a:gd name="connsiteX11" fmla="*/ 6150141 w 12281973"/>
              <a:gd name="connsiteY11" fmla="*/ 5927623 h 6250351"/>
              <a:gd name="connsiteX12" fmla="*/ 9277333 w 12281973"/>
              <a:gd name="connsiteY12" fmla="*/ 5930838 h 6250351"/>
              <a:gd name="connsiteX13" fmla="*/ 10186235 w 12281973"/>
              <a:gd name="connsiteY13" fmla="*/ 5933713 h 6250351"/>
              <a:gd name="connsiteX14" fmla="*/ 11106174 w 12281973"/>
              <a:gd name="connsiteY14" fmla="*/ 5941580 h 6250351"/>
              <a:gd name="connsiteX15" fmla="*/ 12264257 w 12281973"/>
              <a:gd name="connsiteY15" fmla="*/ 5940534 h 6250351"/>
              <a:gd name="connsiteX16" fmla="*/ 12242403 w 12281973"/>
              <a:gd name="connsiteY16" fmla="*/ 2640888 h 6250351"/>
              <a:gd name="connsiteX17" fmla="*/ 12233051 w 12281973"/>
              <a:gd name="connsiteY17" fmla="*/ 195527 h 6250351"/>
              <a:gd name="connsiteX18" fmla="*/ 11824723 w 12281973"/>
              <a:gd name="connsiteY18" fmla="*/ 148249 h 6250351"/>
              <a:gd name="connsiteX19" fmla="*/ 10295765 w 12281973"/>
              <a:gd name="connsiteY19" fmla="*/ 141693 h 6250351"/>
              <a:gd name="connsiteX20" fmla="*/ 7778825 w 12281973"/>
              <a:gd name="connsiteY20" fmla="*/ 95124 h 6250351"/>
              <a:gd name="connsiteX21" fmla="*/ 2071691 w 12281973"/>
              <a:gd name="connsiteY21" fmla="*/ 19214 h 6250351"/>
              <a:gd name="connsiteX0" fmla="*/ 2071691 w 12322325"/>
              <a:gd name="connsiteY0" fmla="*/ 0 h 6231137"/>
              <a:gd name="connsiteX1" fmla="*/ 483610 w 12322325"/>
              <a:gd name="connsiteY1" fmla="*/ 10761 h 6231137"/>
              <a:gd name="connsiteX2" fmla="*/ 36453 w 12322325"/>
              <a:gd name="connsiteY2" fmla="*/ 26521 h 6231137"/>
              <a:gd name="connsiteX3" fmla="*/ 36452 w 12322325"/>
              <a:gd name="connsiteY3" fmla="*/ 844885 h 6231137"/>
              <a:gd name="connsiteX4" fmla="*/ 17296 w 12322325"/>
              <a:gd name="connsiteY4" fmla="*/ 1369703 h 6231137"/>
              <a:gd name="connsiteX5" fmla="*/ 6679 w 12322325"/>
              <a:gd name="connsiteY5" fmla="*/ 4594908 h 6231137"/>
              <a:gd name="connsiteX6" fmla="*/ 89932 w 12322325"/>
              <a:gd name="connsiteY6" fmla="*/ 5941557 h 6231137"/>
              <a:gd name="connsiteX7" fmla="*/ 2768884 w 12322325"/>
              <a:gd name="connsiteY7" fmla="*/ 5929698 h 6231137"/>
              <a:gd name="connsiteX8" fmla="*/ 4422579 w 12322325"/>
              <a:gd name="connsiteY8" fmla="*/ 5908315 h 6231137"/>
              <a:gd name="connsiteX9" fmla="*/ 5393880 w 12322325"/>
              <a:gd name="connsiteY9" fmla="*/ 5924178 h 6231137"/>
              <a:gd name="connsiteX10" fmla="*/ 5877638 w 12322325"/>
              <a:gd name="connsiteY10" fmla="*/ 6231137 h 6231137"/>
              <a:gd name="connsiteX11" fmla="*/ 6150141 w 12322325"/>
              <a:gd name="connsiteY11" fmla="*/ 5908409 h 6231137"/>
              <a:gd name="connsiteX12" fmla="*/ 9277333 w 12322325"/>
              <a:gd name="connsiteY12" fmla="*/ 5911624 h 6231137"/>
              <a:gd name="connsiteX13" fmla="*/ 10186235 w 12322325"/>
              <a:gd name="connsiteY13" fmla="*/ 5914499 h 6231137"/>
              <a:gd name="connsiteX14" fmla="*/ 11106174 w 12322325"/>
              <a:gd name="connsiteY14" fmla="*/ 5922366 h 6231137"/>
              <a:gd name="connsiteX15" fmla="*/ 12264257 w 12322325"/>
              <a:gd name="connsiteY15" fmla="*/ 5921320 h 6231137"/>
              <a:gd name="connsiteX16" fmla="*/ 12242403 w 12322325"/>
              <a:gd name="connsiteY16" fmla="*/ 2621674 h 6231137"/>
              <a:gd name="connsiteX17" fmla="*/ 12233051 w 12322325"/>
              <a:gd name="connsiteY17" fmla="*/ 176313 h 6231137"/>
              <a:gd name="connsiteX18" fmla="*/ 11824723 w 12322325"/>
              <a:gd name="connsiteY18" fmla="*/ 129035 h 6231137"/>
              <a:gd name="connsiteX19" fmla="*/ 10295765 w 12322325"/>
              <a:gd name="connsiteY19" fmla="*/ 122479 h 6231137"/>
              <a:gd name="connsiteX20" fmla="*/ 7778825 w 12322325"/>
              <a:gd name="connsiteY20" fmla="*/ 75910 h 6231137"/>
              <a:gd name="connsiteX21" fmla="*/ 2071691 w 12322325"/>
              <a:gd name="connsiteY21" fmla="*/ 0 h 6231137"/>
              <a:gd name="connsiteX0" fmla="*/ 2071691 w 12275492"/>
              <a:gd name="connsiteY0" fmla="*/ 0 h 6231137"/>
              <a:gd name="connsiteX1" fmla="*/ 483610 w 12275492"/>
              <a:gd name="connsiteY1" fmla="*/ 10761 h 6231137"/>
              <a:gd name="connsiteX2" fmla="*/ 36453 w 12275492"/>
              <a:gd name="connsiteY2" fmla="*/ 26521 h 6231137"/>
              <a:gd name="connsiteX3" fmla="*/ 36452 w 12275492"/>
              <a:gd name="connsiteY3" fmla="*/ 844885 h 6231137"/>
              <a:gd name="connsiteX4" fmla="*/ 17296 w 12275492"/>
              <a:gd name="connsiteY4" fmla="*/ 1369703 h 6231137"/>
              <a:gd name="connsiteX5" fmla="*/ 6679 w 12275492"/>
              <a:gd name="connsiteY5" fmla="*/ 4594908 h 6231137"/>
              <a:gd name="connsiteX6" fmla="*/ 89932 w 12275492"/>
              <a:gd name="connsiteY6" fmla="*/ 5941557 h 6231137"/>
              <a:gd name="connsiteX7" fmla="*/ 2768884 w 12275492"/>
              <a:gd name="connsiteY7" fmla="*/ 5929698 h 6231137"/>
              <a:gd name="connsiteX8" fmla="*/ 4422579 w 12275492"/>
              <a:gd name="connsiteY8" fmla="*/ 5908315 h 6231137"/>
              <a:gd name="connsiteX9" fmla="*/ 5393880 w 12275492"/>
              <a:gd name="connsiteY9" fmla="*/ 5924178 h 6231137"/>
              <a:gd name="connsiteX10" fmla="*/ 5877638 w 12275492"/>
              <a:gd name="connsiteY10" fmla="*/ 6231137 h 6231137"/>
              <a:gd name="connsiteX11" fmla="*/ 6150141 w 12275492"/>
              <a:gd name="connsiteY11" fmla="*/ 5908409 h 6231137"/>
              <a:gd name="connsiteX12" fmla="*/ 9277333 w 12275492"/>
              <a:gd name="connsiteY12" fmla="*/ 5911624 h 6231137"/>
              <a:gd name="connsiteX13" fmla="*/ 10186235 w 12275492"/>
              <a:gd name="connsiteY13" fmla="*/ 5914499 h 6231137"/>
              <a:gd name="connsiteX14" fmla="*/ 11106174 w 12275492"/>
              <a:gd name="connsiteY14" fmla="*/ 5922366 h 6231137"/>
              <a:gd name="connsiteX15" fmla="*/ 12264257 w 12275492"/>
              <a:gd name="connsiteY15" fmla="*/ 5921320 h 6231137"/>
              <a:gd name="connsiteX16" fmla="*/ 12242403 w 12275492"/>
              <a:gd name="connsiteY16" fmla="*/ 2621674 h 6231137"/>
              <a:gd name="connsiteX17" fmla="*/ 12233051 w 12275492"/>
              <a:gd name="connsiteY17" fmla="*/ 176313 h 6231137"/>
              <a:gd name="connsiteX18" fmla="*/ 11824723 w 12275492"/>
              <a:gd name="connsiteY18" fmla="*/ 129035 h 6231137"/>
              <a:gd name="connsiteX19" fmla="*/ 10295765 w 12275492"/>
              <a:gd name="connsiteY19" fmla="*/ 122479 h 6231137"/>
              <a:gd name="connsiteX20" fmla="*/ 7778825 w 12275492"/>
              <a:gd name="connsiteY20" fmla="*/ 75910 h 6231137"/>
              <a:gd name="connsiteX21" fmla="*/ 2071691 w 12275492"/>
              <a:gd name="connsiteY21" fmla="*/ 0 h 6231137"/>
              <a:gd name="connsiteX0" fmla="*/ 2071691 w 12313887"/>
              <a:gd name="connsiteY0" fmla="*/ 20004 h 6251141"/>
              <a:gd name="connsiteX1" fmla="*/ 483610 w 12313887"/>
              <a:gd name="connsiteY1" fmla="*/ 30765 h 6251141"/>
              <a:gd name="connsiteX2" fmla="*/ 36453 w 12313887"/>
              <a:gd name="connsiteY2" fmla="*/ 46525 h 6251141"/>
              <a:gd name="connsiteX3" fmla="*/ 36452 w 12313887"/>
              <a:gd name="connsiteY3" fmla="*/ 864889 h 6251141"/>
              <a:gd name="connsiteX4" fmla="*/ 17296 w 12313887"/>
              <a:gd name="connsiteY4" fmla="*/ 1389707 h 6251141"/>
              <a:gd name="connsiteX5" fmla="*/ 6679 w 12313887"/>
              <a:gd name="connsiteY5" fmla="*/ 4614912 h 6251141"/>
              <a:gd name="connsiteX6" fmla="*/ 89932 w 12313887"/>
              <a:gd name="connsiteY6" fmla="*/ 5961561 h 6251141"/>
              <a:gd name="connsiteX7" fmla="*/ 2768884 w 12313887"/>
              <a:gd name="connsiteY7" fmla="*/ 5949702 h 6251141"/>
              <a:gd name="connsiteX8" fmla="*/ 4422579 w 12313887"/>
              <a:gd name="connsiteY8" fmla="*/ 5928319 h 6251141"/>
              <a:gd name="connsiteX9" fmla="*/ 5393880 w 12313887"/>
              <a:gd name="connsiteY9" fmla="*/ 5944182 h 6251141"/>
              <a:gd name="connsiteX10" fmla="*/ 5877638 w 12313887"/>
              <a:gd name="connsiteY10" fmla="*/ 6251141 h 6251141"/>
              <a:gd name="connsiteX11" fmla="*/ 6150141 w 12313887"/>
              <a:gd name="connsiteY11" fmla="*/ 5928413 h 6251141"/>
              <a:gd name="connsiteX12" fmla="*/ 9277333 w 12313887"/>
              <a:gd name="connsiteY12" fmla="*/ 5931628 h 6251141"/>
              <a:gd name="connsiteX13" fmla="*/ 10186235 w 12313887"/>
              <a:gd name="connsiteY13" fmla="*/ 5934503 h 6251141"/>
              <a:gd name="connsiteX14" fmla="*/ 11106174 w 12313887"/>
              <a:gd name="connsiteY14" fmla="*/ 5942370 h 6251141"/>
              <a:gd name="connsiteX15" fmla="*/ 12264257 w 12313887"/>
              <a:gd name="connsiteY15" fmla="*/ 5941324 h 6251141"/>
              <a:gd name="connsiteX16" fmla="*/ 12289901 w 12313887"/>
              <a:gd name="connsiteY16" fmla="*/ 2652389 h 6251141"/>
              <a:gd name="connsiteX17" fmla="*/ 12233051 w 12313887"/>
              <a:gd name="connsiteY17" fmla="*/ 196317 h 6251141"/>
              <a:gd name="connsiteX18" fmla="*/ 11824723 w 12313887"/>
              <a:gd name="connsiteY18" fmla="*/ 149039 h 6251141"/>
              <a:gd name="connsiteX19" fmla="*/ 10295765 w 12313887"/>
              <a:gd name="connsiteY19" fmla="*/ 142483 h 6251141"/>
              <a:gd name="connsiteX20" fmla="*/ 7778825 w 12313887"/>
              <a:gd name="connsiteY20" fmla="*/ 95914 h 6251141"/>
              <a:gd name="connsiteX21" fmla="*/ 2071691 w 12313887"/>
              <a:gd name="connsiteY21" fmla="*/ 20004 h 6251141"/>
              <a:gd name="connsiteX0" fmla="*/ 2071691 w 12332516"/>
              <a:gd name="connsiteY0" fmla="*/ 20004 h 6251141"/>
              <a:gd name="connsiteX1" fmla="*/ 483610 w 12332516"/>
              <a:gd name="connsiteY1" fmla="*/ 30765 h 6251141"/>
              <a:gd name="connsiteX2" fmla="*/ 36453 w 12332516"/>
              <a:gd name="connsiteY2" fmla="*/ 46525 h 6251141"/>
              <a:gd name="connsiteX3" fmla="*/ 36452 w 12332516"/>
              <a:gd name="connsiteY3" fmla="*/ 864889 h 6251141"/>
              <a:gd name="connsiteX4" fmla="*/ 17296 w 12332516"/>
              <a:gd name="connsiteY4" fmla="*/ 1389707 h 6251141"/>
              <a:gd name="connsiteX5" fmla="*/ 6679 w 12332516"/>
              <a:gd name="connsiteY5" fmla="*/ 4614912 h 6251141"/>
              <a:gd name="connsiteX6" fmla="*/ 89932 w 12332516"/>
              <a:gd name="connsiteY6" fmla="*/ 5961561 h 6251141"/>
              <a:gd name="connsiteX7" fmla="*/ 2768884 w 12332516"/>
              <a:gd name="connsiteY7" fmla="*/ 5949702 h 6251141"/>
              <a:gd name="connsiteX8" fmla="*/ 4422579 w 12332516"/>
              <a:gd name="connsiteY8" fmla="*/ 5928319 h 6251141"/>
              <a:gd name="connsiteX9" fmla="*/ 5393880 w 12332516"/>
              <a:gd name="connsiteY9" fmla="*/ 5944182 h 6251141"/>
              <a:gd name="connsiteX10" fmla="*/ 5877638 w 12332516"/>
              <a:gd name="connsiteY10" fmla="*/ 6251141 h 6251141"/>
              <a:gd name="connsiteX11" fmla="*/ 6150141 w 12332516"/>
              <a:gd name="connsiteY11" fmla="*/ 5928413 h 6251141"/>
              <a:gd name="connsiteX12" fmla="*/ 9277333 w 12332516"/>
              <a:gd name="connsiteY12" fmla="*/ 5931628 h 6251141"/>
              <a:gd name="connsiteX13" fmla="*/ 10186235 w 12332516"/>
              <a:gd name="connsiteY13" fmla="*/ 5934503 h 6251141"/>
              <a:gd name="connsiteX14" fmla="*/ 11106174 w 12332516"/>
              <a:gd name="connsiteY14" fmla="*/ 5942370 h 6251141"/>
              <a:gd name="connsiteX15" fmla="*/ 12264257 w 12332516"/>
              <a:gd name="connsiteY15" fmla="*/ 5941324 h 6251141"/>
              <a:gd name="connsiteX16" fmla="*/ 12289901 w 12332516"/>
              <a:gd name="connsiteY16" fmla="*/ 2652389 h 6251141"/>
              <a:gd name="connsiteX17" fmla="*/ 12280552 w 12332516"/>
              <a:gd name="connsiteY17" fmla="*/ 196317 h 6251141"/>
              <a:gd name="connsiteX18" fmla="*/ 11824723 w 12332516"/>
              <a:gd name="connsiteY18" fmla="*/ 149039 h 6251141"/>
              <a:gd name="connsiteX19" fmla="*/ 10295765 w 12332516"/>
              <a:gd name="connsiteY19" fmla="*/ 142483 h 6251141"/>
              <a:gd name="connsiteX20" fmla="*/ 7778825 w 12332516"/>
              <a:gd name="connsiteY20" fmla="*/ 95914 h 6251141"/>
              <a:gd name="connsiteX21" fmla="*/ 2071691 w 12332516"/>
              <a:gd name="connsiteY21" fmla="*/ 20004 h 6251141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2652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578608 w 12322347"/>
              <a:gd name="connsiteY1" fmla="*/ 42448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261685 w 12322347"/>
              <a:gd name="connsiteY0" fmla="*/ 10365 h 6188689"/>
              <a:gd name="connsiteX1" fmla="*/ 578608 w 12322347"/>
              <a:gd name="connsiteY1" fmla="*/ 0 h 6188689"/>
              <a:gd name="connsiteX2" fmla="*/ 36453 w 12322347"/>
              <a:gd name="connsiteY2" fmla="*/ 26323 h 6188689"/>
              <a:gd name="connsiteX3" fmla="*/ 36452 w 12322347"/>
              <a:gd name="connsiteY3" fmla="*/ 802437 h 6188689"/>
              <a:gd name="connsiteX4" fmla="*/ 17296 w 12322347"/>
              <a:gd name="connsiteY4" fmla="*/ 1327255 h 6188689"/>
              <a:gd name="connsiteX5" fmla="*/ 6679 w 12322347"/>
              <a:gd name="connsiteY5" fmla="*/ 4552460 h 6188689"/>
              <a:gd name="connsiteX6" fmla="*/ 89932 w 12322347"/>
              <a:gd name="connsiteY6" fmla="*/ 5899109 h 6188689"/>
              <a:gd name="connsiteX7" fmla="*/ 2768884 w 12322347"/>
              <a:gd name="connsiteY7" fmla="*/ 5887250 h 6188689"/>
              <a:gd name="connsiteX8" fmla="*/ 4422579 w 12322347"/>
              <a:gd name="connsiteY8" fmla="*/ 5865867 h 6188689"/>
              <a:gd name="connsiteX9" fmla="*/ 5393880 w 12322347"/>
              <a:gd name="connsiteY9" fmla="*/ 5881730 h 6188689"/>
              <a:gd name="connsiteX10" fmla="*/ 5877638 w 12322347"/>
              <a:gd name="connsiteY10" fmla="*/ 6188689 h 6188689"/>
              <a:gd name="connsiteX11" fmla="*/ 6150141 w 12322347"/>
              <a:gd name="connsiteY11" fmla="*/ 5865961 h 6188689"/>
              <a:gd name="connsiteX12" fmla="*/ 9277333 w 12322347"/>
              <a:gd name="connsiteY12" fmla="*/ 5869176 h 6188689"/>
              <a:gd name="connsiteX13" fmla="*/ 10186235 w 12322347"/>
              <a:gd name="connsiteY13" fmla="*/ 5872051 h 6188689"/>
              <a:gd name="connsiteX14" fmla="*/ 11106174 w 12322347"/>
              <a:gd name="connsiteY14" fmla="*/ 5879918 h 6188689"/>
              <a:gd name="connsiteX15" fmla="*/ 12264257 w 12322347"/>
              <a:gd name="connsiteY15" fmla="*/ 5878872 h 6188689"/>
              <a:gd name="connsiteX16" fmla="*/ 12289901 w 12322347"/>
              <a:gd name="connsiteY16" fmla="*/ 2589937 h 6188689"/>
              <a:gd name="connsiteX17" fmla="*/ 12280552 w 12322347"/>
              <a:gd name="connsiteY17" fmla="*/ 133865 h 6188689"/>
              <a:gd name="connsiteX18" fmla="*/ 11824723 w 12322347"/>
              <a:gd name="connsiteY18" fmla="*/ 86587 h 6188689"/>
              <a:gd name="connsiteX19" fmla="*/ 10295765 w 12322347"/>
              <a:gd name="connsiteY19" fmla="*/ 80031 h 6188689"/>
              <a:gd name="connsiteX20" fmla="*/ 7778825 w 12322347"/>
              <a:gd name="connsiteY20" fmla="*/ 33462 h 6188689"/>
              <a:gd name="connsiteX21" fmla="*/ 2261685 w 12322347"/>
              <a:gd name="connsiteY21" fmla="*/ 10365 h 6188689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4422579 w 12322347"/>
              <a:gd name="connsiteY8" fmla="*/ 5855502 h 6178324"/>
              <a:gd name="connsiteX9" fmla="*/ 5393880 w 12322347"/>
              <a:gd name="connsiteY9" fmla="*/ 5871365 h 6178324"/>
              <a:gd name="connsiteX10" fmla="*/ 5877638 w 12322347"/>
              <a:gd name="connsiteY10" fmla="*/ 6178324 h 6178324"/>
              <a:gd name="connsiteX11" fmla="*/ 6150141 w 12322347"/>
              <a:gd name="connsiteY11" fmla="*/ 5855596 h 6178324"/>
              <a:gd name="connsiteX12" fmla="*/ 9277333 w 12322347"/>
              <a:gd name="connsiteY12" fmla="*/ 5858811 h 6178324"/>
              <a:gd name="connsiteX13" fmla="*/ 10186235 w 12322347"/>
              <a:gd name="connsiteY13" fmla="*/ 5861686 h 6178324"/>
              <a:gd name="connsiteX14" fmla="*/ 11106174 w 12322347"/>
              <a:gd name="connsiteY14" fmla="*/ 5869553 h 6178324"/>
              <a:gd name="connsiteX15" fmla="*/ 12264257 w 12322347"/>
              <a:gd name="connsiteY15" fmla="*/ 5868507 h 6178324"/>
              <a:gd name="connsiteX16" fmla="*/ 12289901 w 12322347"/>
              <a:gd name="connsiteY16" fmla="*/ 2579572 h 6178324"/>
              <a:gd name="connsiteX17" fmla="*/ 12280552 w 12322347"/>
              <a:gd name="connsiteY17" fmla="*/ 123500 h 6178324"/>
              <a:gd name="connsiteX18" fmla="*/ 11824723 w 12322347"/>
              <a:gd name="connsiteY18" fmla="*/ 76222 h 6178324"/>
              <a:gd name="connsiteX19" fmla="*/ 10295765 w 12322347"/>
              <a:gd name="connsiteY19" fmla="*/ 69666 h 6178324"/>
              <a:gd name="connsiteX20" fmla="*/ 7778825 w 12322347"/>
              <a:gd name="connsiteY20" fmla="*/ 23097 h 6178324"/>
              <a:gd name="connsiteX21" fmla="*/ 2261685 w 12322347"/>
              <a:gd name="connsiteY21" fmla="*/ 0 h 6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2347" h="6178324">
                <a:moveTo>
                  <a:pt x="2261685" y="0"/>
                </a:moveTo>
                <a:lnTo>
                  <a:pt x="816102" y="10760"/>
                </a:lnTo>
                <a:lnTo>
                  <a:pt x="36453" y="15958"/>
                </a:lnTo>
                <a:cubicBezTo>
                  <a:pt x="36453" y="288746"/>
                  <a:pt x="36452" y="519284"/>
                  <a:pt x="36452" y="792072"/>
                </a:cubicBezTo>
                <a:cubicBezTo>
                  <a:pt x="37984" y="902748"/>
                  <a:pt x="15764" y="1206214"/>
                  <a:pt x="17296" y="1316890"/>
                </a:cubicBezTo>
                <a:cubicBezTo>
                  <a:pt x="32125" y="1752674"/>
                  <a:pt x="-17301" y="3705146"/>
                  <a:pt x="6679" y="4542095"/>
                </a:cubicBezTo>
                <a:cubicBezTo>
                  <a:pt x="46570" y="5225386"/>
                  <a:pt x="-51265" y="5916324"/>
                  <a:pt x="89932" y="5888744"/>
                </a:cubicBezTo>
                <a:cubicBezTo>
                  <a:pt x="879263" y="5903089"/>
                  <a:pt x="1955065" y="5877266"/>
                  <a:pt x="2768884" y="5876885"/>
                </a:cubicBezTo>
                <a:lnTo>
                  <a:pt x="4422579" y="5855502"/>
                </a:lnTo>
                <a:lnTo>
                  <a:pt x="5393880" y="5871365"/>
                </a:lnTo>
                <a:cubicBezTo>
                  <a:pt x="5664089" y="6007274"/>
                  <a:pt x="5704024" y="6065354"/>
                  <a:pt x="5877638" y="6178324"/>
                </a:cubicBezTo>
                <a:cubicBezTo>
                  <a:pt x="5954187" y="6102215"/>
                  <a:pt x="6049125" y="5996227"/>
                  <a:pt x="6150141" y="5855596"/>
                </a:cubicBezTo>
                <a:cubicBezTo>
                  <a:pt x="6237130" y="5852856"/>
                  <a:pt x="8916121" y="5865726"/>
                  <a:pt x="9277333" y="5858811"/>
                </a:cubicBezTo>
                <a:lnTo>
                  <a:pt x="10186235" y="5861686"/>
                </a:lnTo>
                <a:lnTo>
                  <a:pt x="11106174" y="5869553"/>
                </a:lnTo>
                <a:cubicBezTo>
                  <a:pt x="11463837" y="5859889"/>
                  <a:pt x="12237326" y="5912260"/>
                  <a:pt x="12264257" y="5868507"/>
                </a:cubicBezTo>
                <a:cubicBezTo>
                  <a:pt x="12302700" y="5662987"/>
                  <a:pt x="12276557" y="4364873"/>
                  <a:pt x="12289901" y="2579572"/>
                </a:cubicBezTo>
                <a:cubicBezTo>
                  <a:pt x="12338262" y="1498304"/>
                  <a:pt x="12330432" y="544926"/>
                  <a:pt x="12280552" y="123500"/>
                </a:cubicBezTo>
                <a:cubicBezTo>
                  <a:pt x="12274271" y="70433"/>
                  <a:pt x="12155521" y="85194"/>
                  <a:pt x="11824723" y="76222"/>
                </a:cubicBezTo>
                <a:cubicBezTo>
                  <a:pt x="11493925" y="67250"/>
                  <a:pt x="10495817" y="85585"/>
                  <a:pt x="10295765" y="69666"/>
                </a:cubicBezTo>
                <a:lnTo>
                  <a:pt x="7778825" y="23097"/>
                </a:lnTo>
                <a:lnTo>
                  <a:pt x="2261685" y="0"/>
                </a:ln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099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" name="Rectangle 111">
            <a:extLst>
              <a:ext uri="{FF2B5EF4-FFF2-40B4-BE49-F238E27FC236}">
                <a16:creationId xmlns:a16="http://schemas.microsoft.com/office/drawing/2014/main" id="{B20DF01A-DAD0-4D16-BEDE-ED085CCC3B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6" name="Рисунок 96">
            <a:extLst>
              <a:ext uri="{FF2B5EF4-FFF2-40B4-BE49-F238E27FC236}">
                <a16:creationId xmlns:a16="http://schemas.microsoft.com/office/drawing/2014/main" id="{3B3D1267-4F3F-8F07-0F95-9C191F2C37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3423" r="4056" b="2"/>
          <a:stretch/>
        </p:blipFill>
        <p:spPr>
          <a:xfrm>
            <a:off x="357120" y="391301"/>
            <a:ext cx="7228864" cy="5847184"/>
          </a:xfrm>
          <a:custGeom>
            <a:avLst/>
            <a:gdLst/>
            <a:ahLst/>
            <a:cxnLst/>
            <a:rect l="l" t="t" r="r" b="b"/>
            <a:pathLst>
              <a:path w="7503702" h="6405387">
                <a:moveTo>
                  <a:pt x="526155" y="35"/>
                </a:moveTo>
                <a:cubicBezTo>
                  <a:pt x="696890" y="424"/>
                  <a:pt x="910822" y="4062"/>
                  <a:pt x="1101865" y="9135"/>
                </a:cubicBezTo>
                <a:lnTo>
                  <a:pt x="6538681" y="39665"/>
                </a:lnTo>
                <a:lnTo>
                  <a:pt x="7503702" y="68449"/>
                </a:lnTo>
                <a:lnTo>
                  <a:pt x="7503702" y="6373015"/>
                </a:lnTo>
                <a:lnTo>
                  <a:pt x="7349407" y="6372590"/>
                </a:lnTo>
                <a:cubicBezTo>
                  <a:pt x="5503660" y="6369608"/>
                  <a:pt x="2945004" y="6405387"/>
                  <a:pt x="1220576" y="6405387"/>
                </a:cubicBezTo>
                <a:cubicBezTo>
                  <a:pt x="732036" y="6374856"/>
                  <a:pt x="383078" y="6405388"/>
                  <a:pt x="48079" y="6374856"/>
                </a:cubicBezTo>
                <a:cubicBezTo>
                  <a:pt x="-54281" y="4308922"/>
                  <a:pt x="24815" y="1433916"/>
                  <a:pt x="117871" y="131259"/>
                </a:cubicBezTo>
                <a:cubicBezTo>
                  <a:pt x="125872" y="-28778"/>
                  <a:pt x="119241" y="23587"/>
                  <a:pt x="279761" y="3233"/>
                </a:cubicBezTo>
                <a:cubicBezTo>
                  <a:pt x="336825" y="737"/>
                  <a:pt x="423715" y="-199"/>
                  <a:pt x="526155" y="35"/>
                </a:cubicBezTo>
                <a:close/>
              </a:path>
            </a:pathLst>
          </a:custGeom>
        </p:spPr>
      </p:pic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99B7B539-E79B-44C5-8319-9CE01F87F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57119" y="391300"/>
            <a:ext cx="7228863" cy="5847183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80682" h="6405386">
                <a:moveTo>
                  <a:pt x="7142118" y="6405352"/>
                </a:moveTo>
                <a:cubicBezTo>
                  <a:pt x="6967357" y="6404963"/>
                  <a:pt x="6748379" y="6401325"/>
                  <a:pt x="6552830" y="6396252"/>
                </a:cubicBezTo>
                <a:lnTo>
                  <a:pt x="987782" y="6365722"/>
                </a:lnTo>
                <a:lnTo>
                  <a:pt x="0" y="6336938"/>
                </a:lnTo>
                <a:lnTo>
                  <a:pt x="0" y="32372"/>
                </a:lnTo>
                <a:lnTo>
                  <a:pt x="157934" y="32797"/>
                </a:lnTo>
                <a:cubicBezTo>
                  <a:pt x="2047215" y="35779"/>
                  <a:pt x="4666218" y="0"/>
                  <a:pt x="6431319" y="0"/>
                </a:cubicBezTo>
                <a:cubicBezTo>
                  <a:pt x="6931382" y="30531"/>
                  <a:pt x="7288570" y="-1"/>
                  <a:pt x="7631470" y="30531"/>
                </a:cubicBezTo>
                <a:cubicBezTo>
                  <a:pt x="7736245" y="2096465"/>
                  <a:pt x="7655283" y="4971471"/>
                  <a:pt x="7560032" y="6274128"/>
                </a:cubicBezTo>
                <a:cubicBezTo>
                  <a:pt x="7551842" y="6434165"/>
                  <a:pt x="7558630" y="6381800"/>
                  <a:pt x="7394324" y="6402154"/>
                </a:cubicBezTo>
                <a:cubicBezTo>
                  <a:pt x="7335914" y="6404650"/>
                  <a:pt x="7246975" y="6405586"/>
                  <a:pt x="7142118" y="6405352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6" name="Freeform: Shape 115">
            <a:extLst>
              <a:ext uri="{FF2B5EF4-FFF2-40B4-BE49-F238E27FC236}">
                <a16:creationId xmlns:a16="http://schemas.microsoft.com/office/drawing/2014/main" id="{1979858C-A26E-4B53-9728-5EC82E0E9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92712" flipH="1">
            <a:off x="6869718" y="475165"/>
            <a:ext cx="4895008" cy="5648873"/>
          </a:xfrm>
          <a:custGeom>
            <a:avLst/>
            <a:gdLst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872846 w 4877237"/>
              <a:gd name="connsiteY6" fmla="*/ 5198795 h 5641553"/>
              <a:gd name="connsiteX7" fmla="*/ 3581829 w 4877237"/>
              <a:gd name="connsiteY7" fmla="*/ 5221985 h 5641553"/>
              <a:gd name="connsiteX8" fmla="*/ 3570634 w 4877237"/>
              <a:gd name="connsiteY8" fmla="*/ 5225757 h 5641553"/>
              <a:gd name="connsiteX9" fmla="*/ 3515258 w 4877237"/>
              <a:gd name="connsiteY9" fmla="*/ 5243754 h 5641553"/>
              <a:gd name="connsiteX10" fmla="*/ 3510127 w 4877237"/>
              <a:gd name="connsiteY10" fmla="*/ 5288400 h 5641553"/>
              <a:gd name="connsiteX11" fmla="*/ 3658238 w 4877237"/>
              <a:gd name="connsiteY11" fmla="*/ 5641549 h 5641553"/>
              <a:gd name="connsiteX12" fmla="*/ 2845674 w 4877237"/>
              <a:gd name="connsiteY12" fmla="*/ 5290843 h 5641553"/>
              <a:gd name="connsiteX13" fmla="*/ 2820308 w 4877237"/>
              <a:gd name="connsiteY13" fmla="*/ 5261823 h 5641553"/>
              <a:gd name="connsiteX14" fmla="*/ 2722542 w 4877237"/>
              <a:gd name="connsiteY14" fmla="*/ 5265294 h 5641553"/>
              <a:gd name="connsiteX15" fmla="*/ 1770504 w 4877237"/>
              <a:gd name="connsiteY15" fmla="*/ 5261011 h 5641553"/>
              <a:gd name="connsiteX16" fmla="*/ 815940 w 4877237"/>
              <a:gd name="connsiteY16" fmla="*/ 5009663 h 5641553"/>
              <a:gd name="connsiteX17" fmla="*/ 117267 w 4877237"/>
              <a:gd name="connsiteY17" fmla="*/ 3779919 h 5641553"/>
              <a:gd name="connsiteX18" fmla="*/ 1702 w 4877237"/>
              <a:gd name="connsiteY18" fmla="*/ 1784971 h 5641553"/>
              <a:gd name="connsiteX19" fmla="*/ 336804 w 4877237"/>
              <a:gd name="connsiteY19" fmla="*/ 369690 h 5641553"/>
              <a:gd name="connsiteX20" fmla="*/ 1687022 w 4877237"/>
              <a:gd name="connsiteY20" fmla="*/ 50 h 5641553"/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872846 w 4877237"/>
              <a:gd name="connsiteY6" fmla="*/ 5198795 h 5641553"/>
              <a:gd name="connsiteX7" fmla="*/ 3581829 w 4877237"/>
              <a:gd name="connsiteY7" fmla="*/ 5221985 h 5641553"/>
              <a:gd name="connsiteX8" fmla="*/ 3515258 w 4877237"/>
              <a:gd name="connsiteY8" fmla="*/ 5243754 h 5641553"/>
              <a:gd name="connsiteX9" fmla="*/ 3510127 w 4877237"/>
              <a:gd name="connsiteY9" fmla="*/ 5288400 h 5641553"/>
              <a:gd name="connsiteX10" fmla="*/ 3658238 w 4877237"/>
              <a:gd name="connsiteY10" fmla="*/ 5641549 h 5641553"/>
              <a:gd name="connsiteX11" fmla="*/ 2845674 w 4877237"/>
              <a:gd name="connsiteY11" fmla="*/ 5290843 h 5641553"/>
              <a:gd name="connsiteX12" fmla="*/ 2820308 w 4877237"/>
              <a:gd name="connsiteY12" fmla="*/ 5261823 h 5641553"/>
              <a:gd name="connsiteX13" fmla="*/ 2722542 w 4877237"/>
              <a:gd name="connsiteY13" fmla="*/ 5265294 h 5641553"/>
              <a:gd name="connsiteX14" fmla="*/ 1770504 w 4877237"/>
              <a:gd name="connsiteY14" fmla="*/ 5261011 h 5641553"/>
              <a:gd name="connsiteX15" fmla="*/ 815940 w 4877237"/>
              <a:gd name="connsiteY15" fmla="*/ 5009663 h 5641553"/>
              <a:gd name="connsiteX16" fmla="*/ 117267 w 4877237"/>
              <a:gd name="connsiteY16" fmla="*/ 3779919 h 5641553"/>
              <a:gd name="connsiteX17" fmla="*/ 1702 w 4877237"/>
              <a:gd name="connsiteY17" fmla="*/ 1784971 h 5641553"/>
              <a:gd name="connsiteX18" fmla="*/ 336804 w 4877237"/>
              <a:gd name="connsiteY18" fmla="*/ 369690 h 5641553"/>
              <a:gd name="connsiteX19" fmla="*/ 1687022 w 4877237"/>
              <a:gd name="connsiteY19" fmla="*/ 50 h 5641553"/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872846 w 4877237"/>
              <a:gd name="connsiteY6" fmla="*/ 5198795 h 5641553"/>
              <a:gd name="connsiteX7" fmla="*/ 3515258 w 4877237"/>
              <a:gd name="connsiteY7" fmla="*/ 5243754 h 5641553"/>
              <a:gd name="connsiteX8" fmla="*/ 3510127 w 4877237"/>
              <a:gd name="connsiteY8" fmla="*/ 5288400 h 5641553"/>
              <a:gd name="connsiteX9" fmla="*/ 3658238 w 4877237"/>
              <a:gd name="connsiteY9" fmla="*/ 5641549 h 5641553"/>
              <a:gd name="connsiteX10" fmla="*/ 2845674 w 4877237"/>
              <a:gd name="connsiteY10" fmla="*/ 5290843 h 5641553"/>
              <a:gd name="connsiteX11" fmla="*/ 2820308 w 4877237"/>
              <a:gd name="connsiteY11" fmla="*/ 5261823 h 5641553"/>
              <a:gd name="connsiteX12" fmla="*/ 2722542 w 4877237"/>
              <a:gd name="connsiteY12" fmla="*/ 5265294 h 5641553"/>
              <a:gd name="connsiteX13" fmla="*/ 1770504 w 4877237"/>
              <a:gd name="connsiteY13" fmla="*/ 5261011 h 5641553"/>
              <a:gd name="connsiteX14" fmla="*/ 815940 w 4877237"/>
              <a:gd name="connsiteY14" fmla="*/ 5009663 h 5641553"/>
              <a:gd name="connsiteX15" fmla="*/ 117267 w 4877237"/>
              <a:gd name="connsiteY15" fmla="*/ 3779919 h 5641553"/>
              <a:gd name="connsiteX16" fmla="*/ 1702 w 4877237"/>
              <a:gd name="connsiteY16" fmla="*/ 1784971 h 5641553"/>
              <a:gd name="connsiteX17" fmla="*/ 336804 w 4877237"/>
              <a:gd name="connsiteY17" fmla="*/ 369690 h 5641553"/>
              <a:gd name="connsiteX18" fmla="*/ 1687022 w 4877237"/>
              <a:gd name="connsiteY18" fmla="*/ 50 h 5641553"/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515258 w 4877237"/>
              <a:gd name="connsiteY6" fmla="*/ 5243754 h 5641553"/>
              <a:gd name="connsiteX7" fmla="*/ 3510127 w 4877237"/>
              <a:gd name="connsiteY7" fmla="*/ 5288400 h 5641553"/>
              <a:gd name="connsiteX8" fmla="*/ 3658238 w 4877237"/>
              <a:gd name="connsiteY8" fmla="*/ 5641549 h 5641553"/>
              <a:gd name="connsiteX9" fmla="*/ 2845674 w 4877237"/>
              <a:gd name="connsiteY9" fmla="*/ 5290843 h 5641553"/>
              <a:gd name="connsiteX10" fmla="*/ 2820308 w 4877237"/>
              <a:gd name="connsiteY10" fmla="*/ 5261823 h 5641553"/>
              <a:gd name="connsiteX11" fmla="*/ 2722542 w 4877237"/>
              <a:gd name="connsiteY11" fmla="*/ 5265294 h 5641553"/>
              <a:gd name="connsiteX12" fmla="*/ 1770504 w 4877237"/>
              <a:gd name="connsiteY12" fmla="*/ 5261011 h 5641553"/>
              <a:gd name="connsiteX13" fmla="*/ 815940 w 4877237"/>
              <a:gd name="connsiteY13" fmla="*/ 5009663 h 5641553"/>
              <a:gd name="connsiteX14" fmla="*/ 117267 w 4877237"/>
              <a:gd name="connsiteY14" fmla="*/ 3779919 h 5641553"/>
              <a:gd name="connsiteX15" fmla="*/ 1702 w 4877237"/>
              <a:gd name="connsiteY15" fmla="*/ 1784971 h 5641553"/>
              <a:gd name="connsiteX16" fmla="*/ 336804 w 4877237"/>
              <a:gd name="connsiteY16" fmla="*/ 369690 h 5641553"/>
              <a:gd name="connsiteX17" fmla="*/ 1687022 w 4877237"/>
              <a:gd name="connsiteY17" fmla="*/ 50 h 564155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2722039 w 4876734"/>
              <a:gd name="connsiteY11" fmla="*/ 5272614 h 5648873"/>
              <a:gd name="connsiteX12" fmla="*/ 1770001 w 4876734"/>
              <a:gd name="connsiteY12" fmla="*/ 5268331 h 5648873"/>
              <a:gd name="connsiteX13" fmla="*/ 815437 w 4876734"/>
              <a:gd name="connsiteY13" fmla="*/ 5016983 h 5648873"/>
              <a:gd name="connsiteX14" fmla="*/ 116764 w 4876734"/>
              <a:gd name="connsiteY14" fmla="*/ 3787239 h 5648873"/>
              <a:gd name="connsiteX15" fmla="*/ 1199 w 4876734"/>
              <a:gd name="connsiteY15" fmla="*/ 1792291 h 5648873"/>
              <a:gd name="connsiteX16" fmla="*/ 445748 w 4876734"/>
              <a:gd name="connsiteY16" fmla="*/ 411323 h 5648873"/>
              <a:gd name="connsiteX17" fmla="*/ 1686519 w 4876734"/>
              <a:gd name="connsiteY17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2722039 w 4876734"/>
              <a:gd name="connsiteY11" fmla="*/ 5272614 h 5648873"/>
              <a:gd name="connsiteX12" fmla="*/ 1770001 w 4876734"/>
              <a:gd name="connsiteY12" fmla="*/ 5268331 h 5648873"/>
              <a:gd name="connsiteX13" fmla="*/ 815437 w 4876734"/>
              <a:gd name="connsiteY13" fmla="*/ 5016983 h 5648873"/>
              <a:gd name="connsiteX14" fmla="*/ 91972 w 4876734"/>
              <a:gd name="connsiteY14" fmla="*/ 3785123 h 5648873"/>
              <a:gd name="connsiteX15" fmla="*/ 1199 w 4876734"/>
              <a:gd name="connsiteY15" fmla="*/ 1792291 h 5648873"/>
              <a:gd name="connsiteX16" fmla="*/ 445748 w 4876734"/>
              <a:gd name="connsiteY16" fmla="*/ 411323 h 5648873"/>
              <a:gd name="connsiteX17" fmla="*/ 1686519 w 4876734"/>
              <a:gd name="connsiteY17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2722039 w 4876734"/>
              <a:gd name="connsiteY11" fmla="*/ 5272614 h 5648873"/>
              <a:gd name="connsiteX12" fmla="*/ 1770001 w 4876734"/>
              <a:gd name="connsiteY12" fmla="*/ 5268331 h 5648873"/>
              <a:gd name="connsiteX13" fmla="*/ 815437 w 4876734"/>
              <a:gd name="connsiteY13" fmla="*/ 5016983 h 5648873"/>
              <a:gd name="connsiteX14" fmla="*/ 91972 w 4876734"/>
              <a:gd name="connsiteY14" fmla="*/ 3785123 h 5648873"/>
              <a:gd name="connsiteX15" fmla="*/ 1199 w 4876734"/>
              <a:gd name="connsiteY15" fmla="*/ 1792291 h 5648873"/>
              <a:gd name="connsiteX16" fmla="*/ 445748 w 4876734"/>
              <a:gd name="connsiteY16" fmla="*/ 411323 h 5648873"/>
              <a:gd name="connsiteX17" fmla="*/ 1686519 w 4876734"/>
              <a:gd name="connsiteY17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2722039 w 4876734"/>
              <a:gd name="connsiteY11" fmla="*/ 5272614 h 5648873"/>
              <a:gd name="connsiteX12" fmla="*/ 1770001 w 4876734"/>
              <a:gd name="connsiteY12" fmla="*/ 5268331 h 5648873"/>
              <a:gd name="connsiteX13" fmla="*/ 815437 w 4876734"/>
              <a:gd name="connsiteY13" fmla="*/ 5016983 h 5648873"/>
              <a:gd name="connsiteX14" fmla="*/ 91972 w 4876734"/>
              <a:gd name="connsiteY14" fmla="*/ 3785123 h 5648873"/>
              <a:gd name="connsiteX15" fmla="*/ 1199 w 4876734"/>
              <a:gd name="connsiteY15" fmla="*/ 1792291 h 5648873"/>
              <a:gd name="connsiteX16" fmla="*/ 445748 w 4876734"/>
              <a:gd name="connsiteY16" fmla="*/ 411323 h 5648873"/>
              <a:gd name="connsiteX17" fmla="*/ 1686519 w 4876734"/>
              <a:gd name="connsiteY17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1770001 w 4876734"/>
              <a:gd name="connsiteY11" fmla="*/ 5268331 h 5648873"/>
              <a:gd name="connsiteX12" fmla="*/ 815437 w 4876734"/>
              <a:gd name="connsiteY12" fmla="*/ 5016983 h 5648873"/>
              <a:gd name="connsiteX13" fmla="*/ 91972 w 4876734"/>
              <a:gd name="connsiteY13" fmla="*/ 3785123 h 5648873"/>
              <a:gd name="connsiteX14" fmla="*/ 1199 w 4876734"/>
              <a:gd name="connsiteY14" fmla="*/ 1792291 h 5648873"/>
              <a:gd name="connsiteX15" fmla="*/ 445748 w 4876734"/>
              <a:gd name="connsiteY15" fmla="*/ 411323 h 5648873"/>
              <a:gd name="connsiteX16" fmla="*/ 1686519 w 4876734"/>
              <a:gd name="connsiteY16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1868109 w 4876734"/>
              <a:gd name="connsiteY11" fmla="*/ 5289191 h 5648873"/>
              <a:gd name="connsiteX12" fmla="*/ 815437 w 4876734"/>
              <a:gd name="connsiteY12" fmla="*/ 5016983 h 5648873"/>
              <a:gd name="connsiteX13" fmla="*/ 91972 w 4876734"/>
              <a:gd name="connsiteY13" fmla="*/ 3785123 h 5648873"/>
              <a:gd name="connsiteX14" fmla="*/ 1199 w 4876734"/>
              <a:gd name="connsiteY14" fmla="*/ 1792291 h 5648873"/>
              <a:gd name="connsiteX15" fmla="*/ 445748 w 4876734"/>
              <a:gd name="connsiteY15" fmla="*/ 411323 h 5648873"/>
              <a:gd name="connsiteX16" fmla="*/ 1686519 w 4876734"/>
              <a:gd name="connsiteY16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1868109 w 4876734"/>
              <a:gd name="connsiteY11" fmla="*/ 5289191 h 5648873"/>
              <a:gd name="connsiteX12" fmla="*/ 808332 w 4876734"/>
              <a:gd name="connsiteY12" fmla="*/ 4953947 h 5648873"/>
              <a:gd name="connsiteX13" fmla="*/ 91972 w 4876734"/>
              <a:gd name="connsiteY13" fmla="*/ 3785123 h 5648873"/>
              <a:gd name="connsiteX14" fmla="*/ 1199 w 4876734"/>
              <a:gd name="connsiteY14" fmla="*/ 1792291 h 5648873"/>
              <a:gd name="connsiteX15" fmla="*/ 445748 w 4876734"/>
              <a:gd name="connsiteY15" fmla="*/ 411323 h 5648873"/>
              <a:gd name="connsiteX16" fmla="*/ 1686519 w 4876734"/>
              <a:gd name="connsiteY16" fmla="*/ 7370 h 5648873"/>
              <a:gd name="connsiteX0" fmla="*/ 1686519 w 4895008"/>
              <a:gd name="connsiteY0" fmla="*/ 7370 h 5648873"/>
              <a:gd name="connsiteX1" fmla="*/ 3318681 w 4895008"/>
              <a:gd name="connsiteY1" fmla="*/ 170365 h 5648873"/>
              <a:gd name="connsiteX2" fmla="*/ 4548748 w 4895008"/>
              <a:gd name="connsiteY2" fmla="*/ 751552 h 5648873"/>
              <a:gd name="connsiteX3" fmla="*/ 4808142 w 4895008"/>
              <a:gd name="connsiteY3" fmla="*/ 1668523 h 5648873"/>
              <a:gd name="connsiteX4" fmla="*/ 4706317 w 4895008"/>
              <a:gd name="connsiteY4" fmla="*/ 4248850 h 5648873"/>
              <a:gd name="connsiteX5" fmla="*/ 3514755 w 4895008"/>
              <a:gd name="connsiteY5" fmla="*/ 5251074 h 5648873"/>
              <a:gd name="connsiteX6" fmla="*/ 3509624 w 4895008"/>
              <a:gd name="connsiteY6" fmla="*/ 5295720 h 5648873"/>
              <a:gd name="connsiteX7" fmla="*/ 3657735 w 4895008"/>
              <a:gd name="connsiteY7" fmla="*/ 5648869 h 5648873"/>
              <a:gd name="connsiteX8" fmla="*/ 2845171 w 4895008"/>
              <a:gd name="connsiteY8" fmla="*/ 5298163 h 5648873"/>
              <a:gd name="connsiteX9" fmla="*/ 2819805 w 4895008"/>
              <a:gd name="connsiteY9" fmla="*/ 5269143 h 5648873"/>
              <a:gd name="connsiteX10" fmla="*/ 1868109 w 4895008"/>
              <a:gd name="connsiteY10" fmla="*/ 5289191 h 5648873"/>
              <a:gd name="connsiteX11" fmla="*/ 808332 w 4895008"/>
              <a:gd name="connsiteY11" fmla="*/ 4953947 h 5648873"/>
              <a:gd name="connsiteX12" fmla="*/ 91972 w 4895008"/>
              <a:gd name="connsiteY12" fmla="*/ 3785123 h 5648873"/>
              <a:gd name="connsiteX13" fmla="*/ 1199 w 4895008"/>
              <a:gd name="connsiteY13" fmla="*/ 1792291 h 5648873"/>
              <a:gd name="connsiteX14" fmla="*/ 445748 w 4895008"/>
              <a:gd name="connsiteY14" fmla="*/ 411323 h 5648873"/>
              <a:gd name="connsiteX15" fmla="*/ 1686519 w 4895008"/>
              <a:gd name="connsiteY15" fmla="*/ 7370 h 5648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95008" h="5648873">
                <a:moveTo>
                  <a:pt x="1686519" y="7370"/>
                </a:moveTo>
                <a:cubicBezTo>
                  <a:pt x="2165341" y="-32790"/>
                  <a:pt x="2948273" y="101042"/>
                  <a:pt x="3318681" y="170365"/>
                </a:cubicBezTo>
                <a:cubicBezTo>
                  <a:pt x="4323032" y="354108"/>
                  <a:pt x="4382005" y="411920"/>
                  <a:pt x="4548748" y="751552"/>
                </a:cubicBezTo>
                <a:cubicBezTo>
                  <a:pt x="4697049" y="1163453"/>
                  <a:pt x="4708493" y="1199701"/>
                  <a:pt x="4808142" y="1668523"/>
                </a:cubicBezTo>
                <a:cubicBezTo>
                  <a:pt x="4948374" y="2755090"/>
                  <a:pt x="4921881" y="3651758"/>
                  <a:pt x="4706317" y="4248850"/>
                </a:cubicBezTo>
                <a:cubicBezTo>
                  <a:pt x="4490753" y="4845942"/>
                  <a:pt x="3714204" y="5076596"/>
                  <a:pt x="3514755" y="5251074"/>
                </a:cubicBezTo>
                <a:lnTo>
                  <a:pt x="3509624" y="5295720"/>
                </a:lnTo>
                <a:cubicBezTo>
                  <a:pt x="3554663" y="5575558"/>
                  <a:pt x="3702470" y="5648392"/>
                  <a:pt x="3657735" y="5648869"/>
                </a:cubicBezTo>
                <a:cubicBezTo>
                  <a:pt x="3549823" y="5650021"/>
                  <a:pt x="3002334" y="5450329"/>
                  <a:pt x="2845171" y="5298163"/>
                </a:cubicBezTo>
                <a:lnTo>
                  <a:pt x="2819805" y="5269143"/>
                </a:lnTo>
                <a:cubicBezTo>
                  <a:pt x="2502573" y="5275826"/>
                  <a:pt x="2203354" y="5341724"/>
                  <a:pt x="1868109" y="5289191"/>
                </a:cubicBezTo>
                <a:cubicBezTo>
                  <a:pt x="1532864" y="5236658"/>
                  <a:pt x="1104355" y="5204625"/>
                  <a:pt x="808332" y="4953947"/>
                </a:cubicBezTo>
                <a:cubicBezTo>
                  <a:pt x="512309" y="4703269"/>
                  <a:pt x="308594" y="4469411"/>
                  <a:pt x="91972" y="3785123"/>
                </a:cubicBezTo>
                <a:cubicBezTo>
                  <a:pt x="-34378" y="3125130"/>
                  <a:pt x="8985" y="2549529"/>
                  <a:pt x="1199" y="1792291"/>
                </a:cubicBezTo>
                <a:cubicBezTo>
                  <a:pt x="-23043" y="890799"/>
                  <a:pt x="327087" y="612546"/>
                  <a:pt x="445748" y="411323"/>
                </a:cubicBezTo>
                <a:cubicBezTo>
                  <a:pt x="628194" y="125556"/>
                  <a:pt x="1207697" y="47530"/>
                  <a:pt x="1686519" y="7370"/>
                </a:cubicBezTo>
                <a:close/>
              </a:path>
            </a:pathLst>
          </a:cu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8" name="Freeform: Shape 117">
            <a:extLst>
              <a:ext uri="{FF2B5EF4-FFF2-40B4-BE49-F238E27FC236}">
                <a16:creationId xmlns:a16="http://schemas.microsoft.com/office/drawing/2014/main" id="{3F73B9C9-A160-4E92-89A0-667A53CD7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92712" flipH="1">
            <a:off x="6891488" y="428517"/>
            <a:ext cx="4895008" cy="5648873"/>
          </a:xfrm>
          <a:custGeom>
            <a:avLst/>
            <a:gdLst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872846 w 4877237"/>
              <a:gd name="connsiteY6" fmla="*/ 5198795 h 5641553"/>
              <a:gd name="connsiteX7" fmla="*/ 3581829 w 4877237"/>
              <a:gd name="connsiteY7" fmla="*/ 5221985 h 5641553"/>
              <a:gd name="connsiteX8" fmla="*/ 3570634 w 4877237"/>
              <a:gd name="connsiteY8" fmla="*/ 5225757 h 5641553"/>
              <a:gd name="connsiteX9" fmla="*/ 3515258 w 4877237"/>
              <a:gd name="connsiteY9" fmla="*/ 5243754 h 5641553"/>
              <a:gd name="connsiteX10" fmla="*/ 3510127 w 4877237"/>
              <a:gd name="connsiteY10" fmla="*/ 5288400 h 5641553"/>
              <a:gd name="connsiteX11" fmla="*/ 3658238 w 4877237"/>
              <a:gd name="connsiteY11" fmla="*/ 5641549 h 5641553"/>
              <a:gd name="connsiteX12" fmla="*/ 2845674 w 4877237"/>
              <a:gd name="connsiteY12" fmla="*/ 5290843 h 5641553"/>
              <a:gd name="connsiteX13" fmla="*/ 2820308 w 4877237"/>
              <a:gd name="connsiteY13" fmla="*/ 5261823 h 5641553"/>
              <a:gd name="connsiteX14" fmla="*/ 2722542 w 4877237"/>
              <a:gd name="connsiteY14" fmla="*/ 5265294 h 5641553"/>
              <a:gd name="connsiteX15" fmla="*/ 1770504 w 4877237"/>
              <a:gd name="connsiteY15" fmla="*/ 5261011 h 5641553"/>
              <a:gd name="connsiteX16" fmla="*/ 815940 w 4877237"/>
              <a:gd name="connsiteY16" fmla="*/ 5009663 h 5641553"/>
              <a:gd name="connsiteX17" fmla="*/ 117267 w 4877237"/>
              <a:gd name="connsiteY17" fmla="*/ 3779919 h 5641553"/>
              <a:gd name="connsiteX18" fmla="*/ 1702 w 4877237"/>
              <a:gd name="connsiteY18" fmla="*/ 1784971 h 5641553"/>
              <a:gd name="connsiteX19" fmla="*/ 336804 w 4877237"/>
              <a:gd name="connsiteY19" fmla="*/ 369690 h 5641553"/>
              <a:gd name="connsiteX20" fmla="*/ 1687022 w 4877237"/>
              <a:gd name="connsiteY20" fmla="*/ 50 h 5641553"/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872846 w 4877237"/>
              <a:gd name="connsiteY6" fmla="*/ 5198795 h 5641553"/>
              <a:gd name="connsiteX7" fmla="*/ 3581829 w 4877237"/>
              <a:gd name="connsiteY7" fmla="*/ 5221985 h 5641553"/>
              <a:gd name="connsiteX8" fmla="*/ 3515258 w 4877237"/>
              <a:gd name="connsiteY8" fmla="*/ 5243754 h 5641553"/>
              <a:gd name="connsiteX9" fmla="*/ 3510127 w 4877237"/>
              <a:gd name="connsiteY9" fmla="*/ 5288400 h 5641553"/>
              <a:gd name="connsiteX10" fmla="*/ 3658238 w 4877237"/>
              <a:gd name="connsiteY10" fmla="*/ 5641549 h 5641553"/>
              <a:gd name="connsiteX11" fmla="*/ 2845674 w 4877237"/>
              <a:gd name="connsiteY11" fmla="*/ 5290843 h 5641553"/>
              <a:gd name="connsiteX12" fmla="*/ 2820308 w 4877237"/>
              <a:gd name="connsiteY12" fmla="*/ 5261823 h 5641553"/>
              <a:gd name="connsiteX13" fmla="*/ 2722542 w 4877237"/>
              <a:gd name="connsiteY13" fmla="*/ 5265294 h 5641553"/>
              <a:gd name="connsiteX14" fmla="*/ 1770504 w 4877237"/>
              <a:gd name="connsiteY14" fmla="*/ 5261011 h 5641553"/>
              <a:gd name="connsiteX15" fmla="*/ 815940 w 4877237"/>
              <a:gd name="connsiteY15" fmla="*/ 5009663 h 5641553"/>
              <a:gd name="connsiteX16" fmla="*/ 117267 w 4877237"/>
              <a:gd name="connsiteY16" fmla="*/ 3779919 h 5641553"/>
              <a:gd name="connsiteX17" fmla="*/ 1702 w 4877237"/>
              <a:gd name="connsiteY17" fmla="*/ 1784971 h 5641553"/>
              <a:gd name="connsiteX18" fmla="*/ 336804 w 4877237"/>
              <a:gd name="connsiteY18" fmla="*/ 369690 h 5641553"/>
              <a:gd name="connsiteX19" fmla="*/ 1687022 w 4877237"/>
              <a:gd name="connsiteY19" fmla="*/ 50 h 5641553"/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872846 w 4877237"/>
              <a:gd name="connsiteY6" fmla="*/ 5198795 h 5641553"/>
              <a:gd name="connsiteX7" fmla="*/ 3515258 w 4877237"/>
              <a:gd name="connsiteY7" fmla="*/ 5243754 h 5641553"/>
              <a:gd name="connsiteX8" fmla="*/ 3510127 w 4877237"/>
              <a:gd name="connsiteY8" fmla="*/ 5288400 h 5641553"/>
              <a:gd name="connsiteX9" fmla="*/ 3658238 w 4877237"/>
              <a:gd name="connsiteY9" fmla="*/ 5641549 h 5641553"/>
              <a:gd name="connsiteX10" fmla="*/ 2845674 w 4877237"/>
              <a:gd name="connsiteY10" fmla="*/ 5290843 h 5641553"/>
              <a:gd name="connsiteX11" fmla="*/ 2820308 w 4877237"/>
              <a:gd name="connsiteY11" fmla="*/ 5261823 h 5641553"/>
              <a:gd name="connsiteX12" fmla="*/ 2722542 w 4877237"/>
              <a:gd name="connsiteY12" fmla="*/ 5265294 h 5641553"/>
              <a:gd name="connsiteX13" fmla="*/ 1770504 w 4877237"/>
              <a:gd name="connsiteY13" fmla="*/ 5261011 h 5641553"/>
              <a:gd name="connsiteX14" fmla="*/ 815940 w 4877237"/>
              <a:gd name="connsiteY14" fmla="*/ 5009663 h 5641553"/>
              <a:gd name="connsiteX15" fmla="*/ 117267 w 4877237"/>
              <a:gd name="connsiteY15" fmla="*/ 3779919 h 5641553"/>
              <a:gd name="connsiteX16" fmla="*/ 1702 w 4877237"/>
              <a:gd name="connsiteY16" fmla="*/ 1784971 h 5641553"/>
              <a:gd name="connsiteX17" fmla="*/ 336804 w 4877237"/>
              <a:gd name="connsiteY17" fmla="*/ 369690 h 5641553"/>
              <a:gd name="connsiteX18" fmla="*/ 1687022 w 4877237"/>
              <a:gd name="connsiteY18" fmla="*/ 50 h 5641553"/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515258 w 4877237"/>
              <a:gd name="connsiteY6" fmla="*/ 5243754 h 5641553"/>
              <a:gd name="connsiteX7" fmla="*/ 3510127 w 4877237"/>
              <a:gd name="connsiteY7" fmla="*/ 5288400 h 5641553"/>
              <a:gd name="connsiteX8" fmla="*/ 3658238 w 4877237"/>
              <a:gd name="connsiteY8" fmla="*/ 5641549 h 5641553"/>
              <a:gd name="connsiteX9" fmla="*/ 2845674 w 4877237"/>
              <a:gd name="connsiteY9" fmla="*/ 5290843 h 5641553"/>
              <a:gd name="connsiteX10" fmla="*/ 2820308 w 4877237"/>
              <a:gd name="connsiteY10" fmla="*/ 5261823 h 5641553"/>
              <a:gd name="connsiteX11" fmla="*/ 2722542 w 4877237"/>
              <a:gd name="connsiteY11" fmla="*/ 5265294 h 5641553"/>
              <a:gd name="connsiteX12" fmla="*/ 1770504 w 4877237"/>
              <a:gd name="connsiteY12" fmla="*/ 5261011 h 5641553"/>
              <a:gd name="connsiteX13" fmla="*/ 815940 w 4877237"/>
              <a:gd name="connsiteY13" fmla="*/ 5009663 h 5641553"/>
              <a:gd name="connsiteX14" fmla="*/ 117267 w 4877237"/>
              <a:gd name="connsiteY14" fmla="*/ 3779919 h 5641553"/>
              <a:gd name="connsiteX15" fmla="*/ 1702 w 4877237"/>
              <a:gd name="connsiteY15" fmla="*/ 1784971 h 5641553"/>
              <a:gd name="connsiteX16" fmla="*/ 336804 w 4877237"/>
              <a:gd name="connsiteY16" fmla="*/ 369690 h 5641553"/>
              <a:gd name="connsiteX17" fmla="*/ 1687022 w 4877237"/>
              <a:gd name="connsiteY17" fmla="*/ 50 h 564155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2722039 w 4876734"/>
              <a:gd name="connsiteY11" fmla="*/ 5272614 h 5648873"/>
              <a:gd name="connsiteX12" fmla="*/ 1770001 w 4876734"/>
              <a:gd name="connsiteY12" fmla="*/ 5268331 h 5648873"/>
              <a:gd name="connsiteX13" fmla="*/ 815437 w 4876734"/>
              <a:gd name="connsiteY13" fmla="*/ 5016983 h 5648873"/>
              <a:gd name="connsiteX14" fmla="*/ 116764 w 4876734"/>
              <a:gd name="connsiteY14" fmla="*/ 3787239 h 5648873"/>
              <a:gd name="connsiteX15" fmla="*/ 1199 w 4876734"/>
              <a:gd name="connsiteY15" fmla="*/ 1792291 h 5648873"/>
              <a:gd name="connsiteX16" fmla="*/ 445748 w 4876734"/>
              <a:gd name="connsiteY16" fmla="*/ 411323 h 5648873"/>
              <a:gd name="connsiteX17" fmla="*/ 1686519 w 4876734"/>
              <a:gd name="connsiteY17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2722039 w 4876734"/>
              <a:gd name="connsiteY11" fmla="*/ 5272614 h 5648873"/>
              <a:gd name="connsiteX12" fmla="*/ 1770001 w 4876734"/>
              <a:gd name="connsiteY12" fmla="*/ 5268331 h 5648873"/>
              <a:gd name="connsiteX13" fmla="*/ 815437 w 4876734"/>
              <a:gd name="connsiteY13" fmla="*/ 5016983 h 5648873"/>
              <a:gd name="connsiteX14" fmla="*/ 91972 w 4876734"/>
              <a:gd name="connsiteY14" fmla="*/ 3785123 h 5648873"/>
              <a:gd name="connsiteX15" fmla="*/ 1199 w 4876734"/>
              <a:gd name="connsiteY15" fmla="*/ 1792291 h 5648873"/>
              <a:gd name="connsiteX16" fmla="*/ 445748 w 4876734"/>
              <a:gd name="connsiteY16" fmla="*/ 411323 h 5648873"/>
              <a:gd name="connsiteX17" fmla="*/ 1686519 w 4876734"/>
              <a:gd name="connsiteY17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2722039 w 4876734"/>
              <a:gd name="connsiteY11" fmla="*/ 5272614 h 5648873"/>
              <a:gd name="connsiteX12" fmla="*/ 1770001 w 4876734"/>
              <a:gd name="connsiteY12" fmla="*/ 5268331 h 5648873"/>
              <a:gd name="connsiteX13" fmla="*/ 815437 w 4876734"/>
              <a:gd name="connsiteY13" fmla="*/ 5016983 h 5648873"/>
              <a:gd name="connsiteX14" fmla="*/ 91972 w 4876734"/>
              <a:gd name="connsiteY14" fmla="*/ 3785123 h 5648873"/>
              <a:gd name="connsiteX15" fmla="*/ 1199 w 4876734"/>
              <a:gd name="connsiteY15" fmla="*/ 1792291 h 5648873"/>
              <a:gd name="connsiteX16" fmla="*/ 445748 w 4876734"/>
              <a:gd name="connsiteY16" fmla="*/ 411323 h 5648873"/>
              <a:gd name="connsiteX17" fmla="*/ 1686519 w 4876734"/>
              <a:gd name="connsiteY17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2722039 w 4876734"/>
              <a:gd name="connsiteY11" fmla="*/ 5272614 h 5648873"/>
              <a:gd name="connsiteX12" fmla="*/ 1770001 w 4876734"/>
              <a:gd name="connsiteY12" fmla="*/ 5268331 h 5648873"/>
              <a:gd name="connsiteX13" fmla="*/ 815437 w 4876734"/>
              <a:gd name="connsiteY13" fmla="*/ 5016983 h 5648873"/>
              <a:gd name="connsiteX14" fmla="*/ 91972 w 4876734"/>
              <a:gd name="connsiteY14" fmla="*/ 3785123 h 5648873"/>
              <a:gd name="connsiteX15" fmla="*/ 1199 w 4876734"/>
              <a:gd name="connsiteY15" fmla="*/ 1792291 h 5648873"/>
              <a:gd name="connsiteX16" fmla="*/ 445748 w 4876734"/>
              <a:gd name="connsiteY16" fmla="*/ 411323 h 5648873"/>
              <a:gd name="connsiteX17" fmla="*/ 1686519 w 4876734"/>
              <a:gd name="connsiteY17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1770001 w 4876734"/>
              <a:gd name="connsiteY11" fmla="*/ 5268331 h 5648873"/>
              <a:gd name="connsiteX12" fmla="*/ 815437 w 4876734"/>
              <a:gd name="connsiteY12" fmla="*/ 5016983 h 5648873"/>
              <a:gd name="connsiteX13" fmla="*/ 91972 w 4876734"/>
              <a:gd name="connsiteY13" fmla="*/ 3785123 h 5648873"/>
              <a:gd name="connsiteX14" fmla="*/ 1199 w 4876734"/>
              <a:gd name="connsiteY14" fmla="*/ 1792291 h 5648873"/>
              <a:gd name="connsiteX15" fmla="*/ 445748 w 4876734"/>
              <a:gd name="connsiteY15" fmla="*/ 411323 h 5648873"/>
              <a:gd name="connsiteX16" fmla="*/ 1686519 w 4876734"/>
              <a:gd name="connsiteY16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1868109 w 4876734"/>
              <a:gd name="connsiteY11" fmla="*/ 5289191 h 5648873"/>
              <a:gd name="connsiteX12" fmla="*/ 815437 w 4876734"/>
              <a:gd name="connsiteY12" fmla="*/ 5016983 h 5648873"/>
              <a:gd name="connsiteX13" fmla="*/ 91972 w 4876734"/>
              <a:gd name="connsiteY13" fmla="*/ 3785123 h 5648873"/>
              <a:gd name="connsiteX14" fmla="*/ 1199 w 4876734"/>
              <a:gd name="connsiteY14" fmla="*/ 1792291 h 5648873"/>
              <a:gd name="connsiteX15" fmla="*/ 445748 w 4876734"/>
              <a:gd name="connsiteY15" fmla="*/ 411323 h 5648873"/>
              <a:gd name="connsiteX16" fmla="*/ 1686519 w 4876734"/>
              <a:gd name="connsiteY16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1868109 w 4876734"/>
              <a:gd name="connsiteY11" fmla="*/ 5289191 h 5648873"/>
              <a:gd name="connsiteX12" fmla="*/ 808332 w 4876734"/>
              <a:gd name="connsiteY12" fmla="*/ 4953947 h 5648873"/>
              <a:gd name="connsiteX13" fmla="*/ 91972 w 4876734"/>
              <a:gd name="connsiteY13" fmla="*/ 3785123 h 5648873"/>
              <a:gd name="connsiteX14" fmla="*/ 1199 w 4876734"/>
              <a:gd name="connsiteY14" fmla="*/ 1792291 h 5648873"/>
              <a:gd name="connsiteX15" fmla="*/ 445748 w 4876734"/>
              <a:gd name="connsiteY15" fmla="*/ 411323 h 5648873"/>
              <a:gd name="connsiteX16" fmla="*/ 1686519 w 4876734"/>
              <a:gd name="connsiteY16" fmla="*/ 7370 h 5648873"/>
              <a:gd name="connsiteX0" fmla="*/ 1686519 w 4895008"/>
              <a:gd name="connsiteY0" fmla="*/ 7370 h 5648873"/>
              <a:gd name="connsiteX1" fmla="*/ 3318681 w 4895008"/>
              <a:gd name="connsiteY1" fmla="*/ 170365 h 5648873"/>
              <a:gd name="connsiteX2" fmla="*/ 4548748 w 4895008"/>
              <a:gd name="connsiteY2" fmla="*/ 751552 h 5648873"/>
              <a:gd name="connsiteX3" fmla="*/ 4808142 w 4895008"/>
              <a:gd name="connsiteY3" fmla="*/ 1668523 h 5648873"/>
              <a:gd name="connsiteX4" fmla="*/ 4706317 w 4895008"/>
              <a:gd name="connsiteY4" fmla="*/ 4248850 h 5648873"/>
              <a:gd name="connsiteX5" fmla="*/ 3514755 w 4895008"/>
              <a:gd name="connsiteY5" fmla="*/ 5251074 h 5648873"/>
              <a:gd name="connsiteX6" fmla="*/ 3509624 w 4895008"/>
              <a:gd name="connsiteY6" fmla="*/ 5295720 h 5648873"/>
              <a:gd name="connsiteX7" fmla="*/ 3657735 w 4895008"/>
              <a:gd name="connsiteY7" fmla="*/ 5648869 h 5648873"/>
              <a:gd name="connsiteX8" fmla="*/ 2845171 w 4895008"/>
              <a:gd name="connsiteY8" fmla="*/ 5298163 h 5648873"/>
              <a:gd name="connsiteX9" fmla="*/ 2819805 w 4895008"/>
              <a:gd name="connsiteY9" fmla="*/ 5269143 h 5648873"/>
              <a:gd name="connsiteX10" fmla="*/ 1868109 w 4895008"/>
              <a:gd name="connsiteY10" fmla="*/ 5289191 h 5648873"/>
              <a:gd name="connsiteX11" fmla="*/ 808332 w 4895008"/>
              <a:gd name="connsiteY11" fmla="*/ 4953947 h 5648873"/>
              <a:gd name="connsiteX12" fmla="*/ 91972 w 4895008"/>
              <a:gd name="connsiteY12" fmla="*/ 3785123 h 5648873"/>
              <a:gd name="connsiteX13" fmla="*/ 1199 w 4895008"/>
              <a:gd name="connsiteY13" fmla="*/ 1792291 h 5648873"/>
              <a:gd name="connsiteX14" fmla="*/ 445748 w 4895008"/>
              <a:gd name="connsiteY14" fmla="*/ 411323 h 5648873"/>
              <a:gd name="connsiteX15" fmla="*/ 1686519 w 4895008"/>
              <a:gd name="connsiteY15" fmla="*/ 7370 h 5648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95008" h="5648873">
                <a:moveTo>
                  <a:pt x="1686519" y="7370"/>
                </a:moveTo>
                <a:cubicBezTo>
                  <a:pt x="2165341" y="-32790"/>
                  <a:pt x="2948273" y="101042"/>
                  <a:pt x="3318681" y="170365"/>
                </a:cubicBezTo>
                <a:cubicBezTo>
                  <a:pt x="4323032" y="354108"/>
                  <a:pt x="4382005" y="411920"/>
                  <a:pt x="4548748" y="751552"/>
                </a:cubicBezTo>
                <a:cubicBezTo>
                  <a:pt x="4697049" y="1163453"/>
                  <a:pt x="4708493" y="1199701"/>
                  <a:pt x="4808142" y="1668523"/>
                </a:cubicBezTo>
                <a:cubicBezTo>
                  <a:pt x="4948374" y="2755090"/>
                  <a:pt x="4921881" y="3651758"/>
                  <a:pt x="4706317" y="4248850"/>
                </a:cubicBezTo>
                <a:cubicBezTo>
                  <a:pt x="4490753" y="4845942"/>
                  <a:pt x="3714204" y="5076596"/>
                  <a:pt x="3514755" y="5251074"/>
                </a:cubicBezTo>
                <a:lnTo>
                  <a:pt x="3509624" y="5295720"/>
                </a:lnTo>
                <a:cubicBezTo>
                  <a:pt x="3554663" y="5575558"/>
                  <a:pt x="3702470" y="5648392"/>
                  <a:pt x="3657735" y="5648869"/>
                </a:cubicBezTo>
                <a:cubicBezTo>
                  <a:pt x="3549823" y="5650021"/>
                  <a:pt x="3002334" y="5450329"/>
                  <a:pt x="2845171" y="5298163"/>
                </a:cubicBezTo>
                <a:lnTo>
                  <a:pt x="2819805" y="5269143"/>
                </a:lnTo>
                <a:cubicBezTo>
                  <a:pt x="2502573" y="5275826"/>
                  <a:pt x="2203354" y="5341724"/>
                  <a:pt x="1868109" y="5289191"/>
                </a:cubicBezTo>
                <a:cubicBezTo>
                  <a:pt x="1532864" y="5236658"/>
                  <a:pt x="1104355" y="5204625"/>
                  <a:pt x="808332" y="4953947"/>
                </a:cubicBezTo>
                <a:cubicBezTo>
                  <a:pt x="512309" y="4703269"/>
                  <a:pt x="308594" y="4469411"/>
                  <a:pt x="91972" y="3785123"/>
                </a:cubicBezTo>
                <a:cubicBezTo>
                  <a:pt x="-34378" y="3125130"/>
                  <a:pt x="8985" y="2549529"/>
                  <a:pt x="1199" y="1792291"/>
                </a:cubicBezTo>
                <a:cubicBezTo>
                  <a:pt x="-23043" y="890799"/>
                  <a:pt x="327087" y="612546"/>
                  <a:pt x="445748" y="411323"/>
                </a:cubicBezTo>
                <a:cubicBezTo>
                  <a:pt x="628194" y="125556"/>
                  <a:pt x="1207697" y="47530"/>
                  <a:pt x="1686519" y="737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EE95F3-D0EE-DB3E-CF55-B33F3F3B5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3821" y="687594"/>
            <a:ext cx="4284301" cy="967181"/>
          </a:xfrm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ru-RU" sz="3000" i="1">
                <a:latin typeface="Book Antiqua"/>
              </a:rPr>
              <a:t>Какие еще есть способы защитить себя от Covid-19?</a:t>
            </a:r>
            <a:endParaRPr lang="ru-RU" sz="3000"/>
          </a:p>
        </p:txBody>
      </p:sp>
      <p:graphicFrame>
        <p:nvGraphicFramePr>
          <p:cNvPr id="4" name="Схема 4">
            <a:extLst>
              <a:ext uri="{FF2B5EF4-FFF2-40B4-BE49-F238E27FC236}">
                <a16:creationId xmlns:a16="http://schemas.microsoft.com/office/drawing/2014/main" id="{171FE2E7-2B65-149E-291B-354A6F33DA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3872052"/>
              </p:ext>
            </p:extLst>
          </p:nvPr>
        </p:nvGraphicFramePr>
        <p:xfrm>
          <a:off x="7018381" y="1833608"/>
          <a:ext cx="4913429" cy="3590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28190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544EF42-87F9-4466-8124-7328D49A2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9B7B539-E79B-44C5-8319-9CE01F87F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023595" y="2950509"/>
            <a:ext cx="4715671" cy="3134603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80682" h="6405386">
                <a:moveTo>
                  <a:pt x="7142118" y="6405352"/>
                </a:moveTo>
                <a:cubicBezTo>
                  <a:pt x="6967357" y="6404963"/>
                  <a:pt x="6748379" y="6401325"/>
                  <a:pt x="6552830" y="6396252"/>
                </a:cubicBezTo>
                <a:lnTo>
                  <a:pt x="987782" y="6365722"/>
                </a:lnTo>
                <a:lnTo>
                  <a:pt x="0" y="6336938"/>
                </a:lnTo>
                <a:lnTo>
                  <a:pt x="0" y="32372"/>
                </a:lnTo>
                <a:lnTo>
                  <a:pt x="157934" y="32797"/>
                </a:lnTo>
                <a:cubicBezTo>
                  <a:pt x="2047215" y="35779"/>
                  <a:pt x="4666218" y="0"/>
                  <a:pt x="6431319" y="0"/>
                </a:cubicBezTo>
                <a:cubicBezTo>
                  <a:pt x="6931382" y="30531"/>
                  <a:pt x="7288570" y="-1"/>
                  <a:pt x="7631470" y="30531"/>
                </a:cubicBezTo>
                <a:cubicBezTo>
                  <a:pt x="7736245" y="2096465"/>
                  <a:pt x="7655283" y="4971471"/>
                  <a:pt x="7560032" y="6274128"/>
                </a:cubicBezTo>
                <a:cubicBezTo>
                  <a:pt x="7551842" y="6434165"/>
                  <a:pt x="7558630" y="6381800"/>
                  <a:pt x="7394324" y="6402154"/>
                </a:cubicBezTo>
                <a:cubicBezTo>
                  <a:pt x="7335914" y="6404650"/>
                  <a:pt x="7246975" y="6405586"/>
                  <a:pt x="7142118" y="640535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86169C0-6882-4BA0-92B1-590870CAE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33982" flipH="1">
            <a:off x="561228" y="610976"/>
            <a:ext cx="5552381" cy="2430084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39896 w 1259724"/>
              <a:gd name="connsiteY0" fmla="*/ 840930 h 840930"/>
              <a:gd name="connsiteX1" fmla="*/ 832301 w 1259724"/>
              <a:gd name="connsiteY1" fmla="*/ 771016 h 840930"/>
              <a:gd name="connsiteX2" fmla="*/ 1191107 w 1259724"/>
              <a:gd name="connsiteY2" fmla="*/ 598233 h 840930"/>
              <a:gd name="connsiteX3" fmla="*/ 1190060 w 1259724"/>
              <a:gd name="connsiteY3" fmla="*/ 160654 h 840930"/>
              <a:gd name="connsiteX4" fmla="*/ 470732 w 1259724"/>
              <a:gd name="connsiteY4" fmla="*/ 348 h 840930"/>
              <a:gd name="connsiteX5" fmla="*/ 118993 w 1259724"/>
              <a:gd name="connsiteY5" fmla="*/ 132433 h 840930"/>
              <a:gd name="connsiteX6" fmla="*/ 18580 w 1259724"/>
              <a:gd name="connsiteY6" fmla="*/ 563085 h 840930"/>
              <a:gd name="connsiteX7" fmla="*/ 556933 w 1259724"/>
              <a:gd name="connsiteY7" fmla="*/ 705103 h 840930"/>
              <a:gd name="connsiteX8" fmla="*/ 639896 w 1259724"/>
              <a:gd name="connsiteY8" fmla="*/ 840930 h 840930"/>
              <a:gd name="connsiteX0" fmla="*/ 639896 w 1259724"/>
              <a:gd name="connsiteY0" fmla="*/ 843646 h 843646"/>
              <a:gd name="connsiteX1" fmla="*/ 832301 w 1259724"/>
              <a:gd name="connsiteY1" fmla="*/ 773732 h 843646"/>
              <a:gd name="connsiteX2" fmla="*/ 1191107 w 1259724"/>
              <a:gd name="connsiteY2" fmla="*/ 600949 h 843646"/>
              <a:gd name="connsiteX3" fmla="*/ 1190060 w 1259724"/>
              <a:gd name="connsiteY3" fmla="*/ 163370 h 843646"/>
              <a:gd name="connsiteX4" fmla="*/ 470732 w 1259724"/>
              <a:gd name="connsiteY4" fmla="*/ 3064 h 843646"/>
              <a:gd name="connsiteX5" fmla="*/ 118993 w 1259724"/>
              <a:gd name="connsiteY5" fmla="*/ 135149 h 843646"/>
              <a:gd name="connsiteX6" fmla="*/ 18580 w 1259724"/>
              <a:gd name="connsiteY6" fmla="*/ 565801 h 843646"/>
              <a:gd name="connsiteX7" fmla="*/ 556933 w 1259724"/>
              <a:gd name="connsiteY7" fmla="*/ 707819 h 843646"/>
              <a:gd name="connsiteX8" fmla="*/ 639896 w 1259724"/>
              <a:gd name="connsiteY8" fmla="*/ 843646 h 843646"/>
              <a:gd name="connsiteX0" fmla="*/ 639896 w 1259724"/>
              <a:gd name="connsiteY0" fmla="*/ 843646 h 843646"/>
              <a:gd name="connsiteX1" fmla="*/ 832301 w 1259724"/>
              <a:gd name="connsiteY1" fmla="*/ 773732 h 843646"/>
              <a:gd name="connsiteX2" fmla="*/ 1191107 w 1259724"/>
              <a:gd name="connsiteY2" fmla="*/ 600949 h 843646"/>
              <a:gd name="connsiteX3" fmla="*/ 1190060 w 1259724"/>
              <a:gd name="connsiteY3" fmla="*/ 163370 h 843646"/>
              <a:gd name="connsiteX4" fmla="*/ 470732 w 1259724"/>
              <a:gd name="connsiteY4" fmla="*/ 3064 h 843646"/>
              <a:gd name="connsiteX5" fmla="*/ 118993 w 1259724"/>
              <a:gd name="connsiteY5" fmla="*/ 135149 h 843646"/>
              <a:gd name="connsiteX6" fmla="*/ 18580 w 1259724"/>
              <a:gd name="connsiteY6" fmla="*/ 565801 h 843646"/>
              <a:gd name="connsiteX7" fmla="*/ 556933 w 1259724"/>
              <a:gd name="connsiteY7" fmla="*/ 707819 h 843646"/>
              <a:gd name="connsiteX8" fmla="*/ 639896 w 1259724"/>
              <a:gd name="connsiteY8" fmla="*/ 843646 h 843646"/>
              <a:gd name="connsiteX0" fmla="*/ 628900 w 1259724"/>
              <a:gd name="connsiteY0" fmla="*/ 854454 h 854454"/>
              <a:gd name="connsiteX1" fmla="*/ 832301 w 1259724"/>
              <a:gd name="connsiteY1" fmla="*/ 773732 h 854454"/>
              <a:gd name="connsiteX2" fmla="*/ 1191107 w 1259724"/>
              <a:gd name="connsiteY2" fmla="*/ 600949 h 854454"/>
              <a:gd name="connsiteX3" fmla="*/ 1190060 w 1259724"/>
              <a:gd name="connsiteY3" fmla="*/ 163370 h 854454"/>
              <a:gd name="connsiteX4" fmla="*/ 470732 w 1259724"/>
              <a:gd name="connsiteY4" fmla="*/ 3064 h 854454"/>
              <a:gd name="connsiteX5" fmla="*/ 118993 w 1259724"/>
              <a:gd name="connsiteY5" fmla="*/ 135149 h 854454"/>
              <a:gd name="connsiteX6" fmla="*/ 18580 w 1259724"/>
              <a:gd name="connsiteY6" fmla="*/ 565801 h 854454"/>
              <a:gd name="connsiteX7" fmla="*/ 556933 w 1259724"/>
              <a:gd name="connsiteY7" fmla="*/ 707819 h 854454"/>
              <a:gd name="connsiteX8" fmla="*/ 628900 w 1259724"/>
              <a:gd name="connsiteY8" fmla="*/ 854454 h 854454"/>
              <a:gd name="connsiteX0" fmla="*/ 628900 w 1259724"/>
              <a:gd name="connsiteY0" fmla="*/ 854454 h 854454"/>
              <a:gd name="connsiteX1" fmla="*/ 832301 w 1259724"/>
              <a:gd name="connsiteY1" fmla="*/ 773732 h 854454"/>
              <a:gd name="connsiteX2" fmla="*/ 1191107 w 1259724"/>
              <a:gd name="connsiteY2" fmla="*/ 600949 h 854454"/>
              <a:gd name="connsiteX3" fmla="*/ 1190060 w 1259724"/>
              <a:gd name="connsiteY3" fmla="*/ 163370 h 854454"/>
              <a:gd name="connsiteX4" fmla="*/ 470732 w 1259724"/>
              <a:gd name="connsiteY4" fmla="*/ 3064 h 854454"/>
              <a:gd name="connsiteX5" fmla="*/ 118993 w 1259724"/>
              <a:gd name="connsiteY5" fmla="*/ 135149 h 854454"/>
              <a:gd name="connsiteX6" fmla="*/ 18580 w 1259724"/>
              <a:gd name="connsiteY6" fmla="*/ 565801 h 854454"/>
              <a:gd name="connsiteX7" fmla="*/ 556933 w 1259724"/>
              <a:gd name="connsiteY7" fmla="*/ 707819 h 854454"/>
              <a:gd name="connsiteX8" fmla="*/ 628900 w 1259724"/>
              <a:gd name="connsiteY8" fmla="*/ 854454 h 854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9724" h="854454">
                <a:moveTo>
                  <a:pt x="628900" y="854454"/>
                </a:moveTo>
                <a:cubicBezTo>
                  <a:pt x="712339" y="843024"/>
                  <a:pt x="738600" y="815983"/>
                  <a:pt x="832301" y="773732"/>
                </a:cubicBezTo>
                <a:cubicBezTo>
                  <a:pt x="926002" y="731481"/>
                  <a:pt x="1114241" y="748872"/>
                  <a:pt x="1191107" y="600949"/>
                </a:cubicBezTo>
                <a:cubicBezTo>
                  <a:pt x="1267974" y="453025"/>
                  <a:pt x="1296549" y="287576"/>
                  <a:pt x="1190060" y="163370"/>
                </a:cubicBezTo>
                <a:cubicBezTo>
                  <a:pt x="1083570" y="39164"/>
                  <a:pt x="689562" y="-13846"/>
                  <a:pt x="470732" y="3064"/>
                </a:cubicBezTo>
                <a:cubicBezTo>
                  <a:pt x="251902" y="19974"/>
                  <a:pt x="194352" y="41360"/>
                  <a:pt x="118993" y="135149"/>
                </a:cubicBezTo>
                <a:cubicBezTo>
                  <a:pt x="43634" y="228938"/>
                  <a:pt x="-37305" y="464952"/>
                  <a:pt x="18580" y="565801"/>
                </a:cubicBezTo>
                <a:cubicBezTo>
                  <a:pt x="78130" y="709879"/>
                  <a:pt x="404010" y="718293"/>
                  <a:pt x="556933" y="707819"/>
                </a:cubicBezTo>
                <a:cubicBezTo>
                  <a:pt x="738384" y="744490"/>
                  <a:pt x="628900" y="854454"/>
                  <a:pt x="628900" y="854454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579D6-9C45-D7E4-DC83-F6092786D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45" y="1110134"/>
            <a:ext cx="4861382" cy="1324229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3400" i="1">
                <a:latin typeface="Book Antiqua"/>
              </a:rPr>
              <a:t>Респираторный этикет и гигиена рук</a:t>
            </a:r>
            <a:endParaRPr lang="ru-RU" sz="3400"/>
          </a:p>
        </p:txBody>
      </p:sp>
      <p:pic>
        <p:nvPicPr>
          <p:cNvPr id="6" name="Рисунок 6" descr="Изображение выглядит как текст, кукла, векторная графи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A8F15328-D2A5-8221-7F50-C4AAF013D0B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6081" y="3415326"/>
            <a:ext cx="4252124" cy="2232364"/>
          </a:xfrm>
          <a:prstGeom prst="rect">
            <a:avLst/>
          </a:pr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CECB35C-FCFB-4B31-B3CF-A20982BE6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33982" flipH="1">
            <a:off x="519333" y="639412"/>
            <a:ext cx="5552381" cy="2430084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39896 w 1259724"/>
              <a:gd name="connsiteY0" fmla="*/ 840930 h 840930"/>
              <a:gd name="connsiteX1" fmla="*/ 832301 w 1259724"/>
              <a:gd name="connsiteY1" fmla="*/ 771016 h 840930"/>
              <a:gd name="connsiteX2" fmla="*/ 1191107 w 1259724"/>
              <a:gd name="connsiteY2" fmla="*/ 598233 h 840930"/>
              <a:gd name="connsiteX3" fmla="*/ 1190060 w 1259724"/>
              <a:gd name="connsiteY3" fmla="*/ 160654 h 840930"/>
              <a:gd name="connsiteX4" fmla="*/ 470732 w 1259724"/>
              <a:gd name="connsiteY4" fmla="*/ 348 h 840930"/>
              <a:gd name="connsiteX5" fmla="*/ 118993 w 1259724"/>
              <a:gd name="connsiteY5" fmla="*/ 132433 h 840930"/>
              <a:gd name="connsiteX6" fmla="*/ 18580 w 1259724"/>
              <a:gd name="connsiteY6" fmla="*/ 563085 h 840930"/>
              <a:gd name="connsiteX7" fmla="*/ 556933 w 1259724"/>
              <a:gd name="connsiteY7" fmla="*/ 705103 h 840930"/>
              <a:gd name="connsiteX8" fmla="*/ 639896 w 1259724"/>
              <a:gd name="connsiteY8" fmla="*/ 840930 h 840930"/>
              <a:gd name="connsiteX0" fmla="*/ 639896 w 1259724"/>
              <a:gd name="connsiteY0" fmla="*/ 843646 h 843646"/>
              <a:gd name="connsiteX1" fmla="*/ 832301 w 1259724"/>
              <a:gd name="connsiteY1" fmla="*/ 773732 h 843646"/>
              <a:gd name="connsiteX2" fmla="*/ 1191107 w 1259724"/>
              <a:gd name="connsiteY2" fmla="*/ 600949 h 843646"/>
              <a:gd name="connsiteX3" fmla="*/ 1190060 w 1259724"/>
              <a:gd name="connsiteY3" fmla="*/ 163370 h 843646"/>
              <a:gd name="connsiteX4" fmla="*/ 470732 w 1259724"/>
              <a:gd name="connsiteY4" fmla="*/ 3064 h 843646"/>
              <a:gd name="connsiteX5" fmla="*/ 118993 w 1259724"/>
              <a:gd name="connsiteY5" fmla="*/ 135149 h 843646"/>
              <a:gd name="connsiteX6" fmla="*/ 18580 w 1259724"/>
              <a:gd name="connsiteY6" fmla="*/ 565801 h 843646"/>
              <a:gd name="connsiteX7" fmla="*/ 556933 w 1259724"/>
              <a:gd name="connsiteY7" fmla="*/ 707819 h 843646"/>
              <a:gd name="connsiteX8" fmla="*/ 639896 w 1259724"/>
              <a:gd name="connsiteY8" fmla="*/ 843646 h 843646"/>
              <a:gd name="connsiteX0" fmla="*/ 639896 w 1259724"/>
              <a:gd name="connsiteY0" fmla="*/ 843646 h 843646"/>
              <a:gd name="connsiteX1" fmla="*/ 832301 w 1259724"/>
              <a:gd name="connsiteY1" fmla="*/ 773732 h 843646"/>
              <a:gd name="connsiteX2" fmla="*/ 1191107 w 1259724"/>
              <a:gd name="connsiteY2" fmla="*/ 600949 h 843646"/>
              <a:gd name="connsiteX3" fmla="*/ 1190060 w 1259724"/>
              <a:gd name="connsiteY3" fmla="*/ 163370 h 843646"/>
              <a:gd name="connsiteX4" fmla="*/ 470732 w 1259724"/>
              <a:gd name="connsiteY4" fmla="*/ 3064 h 843646"/>
              <a:gd name="connsiteX5" fmla="*/ 118993 w 1259724"/>
              <a:gd name="connsiteY5" fmla="*/ 135149 h 843646"/>
              <a:gd name="connsiteX6" fmla="*/ 18580 w 1259724"/>
              <a:gd name="connsiteY6" fmla="*/ 565801 h 843646"/>
              <a:gd name="connsiteX7" fmla="*/ 556933 w 1259724"/>
              <a:gd name="connsiteY7" fmla="*/ 707819 h 843646"/>
              <a:gd name="connsiteX8" fmla="*/ 639896 w 1259724"/>
              <a:gd name="connsiteY8" fmla="*/ 843646 h 843646"/>
              <a:gd name="connsiteX0" fmla="*/ 628900 w 1259724"/>
              <a:gd name="connsiteY0" fmla="*/ 854454 h 854454"/>
              <a:gd name="connsiteX1" fmla="*/ 832301 w 1259724"/>
              <a:gd name="connsiteY1" fmla="*/ 773732 h 854454"/>
              <a:gd name="connsiteX2" fmla="*/ 1191107 w 1259724"/>
              <a:gd name="connsiteY2" fmla="*/ 600949 h 854454"/>
              <a:gd name="connsiteX3" fmla="*/ 1190060 w 1259724"/>
              <a:gd name="connsiteY3" fmla="*/ 163370 h 854454"/>
              <a:gd name="connsiteX4" fmla="*/ 470732 w 1259724"/>
              <a:gd name="connsiteY4" fmla="*/ 3064 h 854454"/>
              <a:gd name="connsiteX5" fmla="*/ 118993 w 1259724"/>
              <a:gd name="connsiteY5" fmla="*/ 135149 h 854454"/>
              <a:gd name="connsiteX6" fmla="*/ 18580 w 1259724"/>
              <a:gd name="connsiteY6" fmla="*/ 565801 h 854454"/>
              <a:gd name="connsiteX7" fmla="*/ 556933 w 1259724"/>
              <a:gd name="connsiteY7" fmla="*/ 707819 h 854454"/>
              <a:gd name="connsiteX8" fmla="*/ 628900 w 1259724"/>
              <a:gd name="connsiteY8" fmla="*/ 854454 h 854454"/>
              <a:gd name="connsiteX0" fmla="*/ 628900 w 1259724"/>
              <a:gd name="connsiteY0" fmla="*/ 854454 h 854454"/>
              <a:gd name="connsiteX1" fmla="*/ 832301 w 1259724"/>
              <a:gd name="connsiteY1" fmla="*/ 773732 h 854454"/>
              <a:gd name="connsiteX2" fmla="*/ 1191107 w 1259724"/>
              <a:gd name="connsiteY2" fmla="*/ 600949 h 854454"/>
              <a:gd name="connsiteX3" fmla="*/ 1190060 w 1259724"/>
              <a:gd name="connsiteY3" fmla="*/ 163370 h 854454"/>
              <a:gd name="connsiteX4" fmla="*/ 470732 w 1259724"/>
              <a:gd name="connsiteY4" fmla="*/ 3064 h 854454"/>
              <a:gd name="connsiteX5" fmla="*/ 118993 w 1259724"/>
              <a:gd name="connsiteY5" fmla="*/ 135149 h 854454"/>
              <a:gd name="connsiteX6" fmla="*/ 18580 w 1259724"/>
              <a:gd name="connsiteY6" fmla="*/ 565801 h 854454"/>
              <a:gd name="connsiteX7" fmla="*/ 556933 w 1259724"/>
              <a:gd name="connsiteY7" fmla="*/ 707819 h 854454"/>
              <a:gd name="connsiteX8" fmla="*/ 628900 w 1259724"/>
              <a:gd name="connsiteY8" fmla="*/ 854454 h 854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9724" h="854454">
                <a:moveTo>
                  <a:pt x="628900" y="854454"/>
                </a:moveTo>
                <a:cubicBezTo>
                  <a:pt x="712339" y="843024"/>
                  <a:pt x="738600" y="815983"/>
                  <a:pt x="832301" y="773732"/>
                </a:cubicBezTo>
                <a:cubicBezTo>
                  <a:pt x="926002" y="731481"/>
                  <a:pt x="1114241" y="748872"/>
                  <a:pt x="1191107" y="600949"/>
                </a:cubicBezTo>
                <a:cubicBezTo>
                  <a:pt x="1267974" y="453025"/>
                  <a:pt x="1296549" y="287576"/>
                  <a:pt x="1190060" y="163370"/>
                </a:cubicBezTo>
                <a:cubicBezTo>
                  <a:pt x="1083570" y="39164"/>
                  <a:pt x="689562" y="-13846"/>
                  <a:pt x="470732" y="3064"/>
                </a:cubicBezTo>
                <a:cubicBezTo>
                  <a:pt x="251902" y="19974"/>
                  <a:pt x="194352" y="41360"/>
                  <a:pt x="118993" y="135149"/>
                </a:cubicBezTo>
                <a:cubicBezTo>
                  <a:pt x="43634" y="228938"/>
                  <a:pt x="-37305" y="464952"/>
                  <a:pt x="18580" y="565801"/>
                </a:cubicBezTo>
                <a:cubicBezTo>
                  <a:pt x="78130" y="709879"/>
                  <a:pt x="404010" y="718293"/>
                  <a:pt x="556933" y="707819"/>
                </a:cubicBezTo>
                <a:cubicBezTo>
                  <a:pt x="738384" y="744490"/>
                  <a:pt x="628900" y="854454"/>
                  <a:pt x="628900" y="854454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EEC71A-A3E8-2385-024A-02B0760FF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8677" y="696124"/>
            <a:ext cx="4722279" cy="54817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2200" b="0">
                <a:ea typeface="+mn-lt"/>
                <a:cs typeface="+mn-lt"/>
              </a:rPr>
              <a:t>•при кашле и чихании использовать </a:t>
            </a:r>
            <a:r>
              <a:rPr lang="ru-RU" sz="2200" u="sng">
                <a:ea typeface="+mn-lt"/>
                <a:cs typeface="+mn-lt"/>
              </a:rPr>
              <a:t>носовой платок</a:t>
            </a:r>
            <a:r>
              <a:rPr lang="ru-RU" sz="2200" b="0" u="sng">
                <a:ea typeface="+mn-lt"/>
                <a:cs typeface="+mn-lt"/>
              </a:rPr>
              <a:t>, </a:t>
            </a:r>
            <a:r>
              <a:rPr lang="ru-RU" sz="2200" b="0">
                <a:ea typeface="+mn-lt"/>
                <a:cs typeface="+mn-lt"/>
              </a:rPr>
              <a:t>предпочтительнее применять одноразовые бумажные платки, которые выбрасывают сразу после использования;</a:t>
            </a:r>
            <a:endParaRPr lang="ru-RU" sz="2200">
              <a:ea typeface="+mn-lt"/>
              <a:cs typeface="+mn-lt"/>
            </a:endParaRPr>
          </a:p>
          <a:p>
            <a:pPr algn="ctr">
              <a:lnSpc>
                <a:spcPct val="90000"/>
              </a:lnSpc>
            </a:pPr>
            <a:r>
              <a:rPr lang="ru-RU" sz="2200" b="0">
                <a:ea typeface="+mn-lt"/>
                <a:cs typeface="+mn-lt"/>
              </a:rPr>
              <a:t>•при отсутствии носового платка чихать и кашлять нужно </a:t>
            </a:r>
            <a:r>
              <a:rPr lang="ru-RU" sz="2200" u="sng">
                <a:ea typeface="+mn-lt"/>
                <a:cs typeface="+mn-lt"/>
              </a:rPr>
              <a:t>в сгиб локтя</a:t>
            </a:r>
            <a:r>
              <a:rPr lang="ru-RU" sz="2200" b="0">
                <a:ea typeface="+mn-lt"/>
                <a:cs typeface="+mn-lt"/>
              </a:rPr>
              <a:t>, а не в ладони;</a:t>
            </a:r>
            <a:endParaRPr lang="ru-RU" sz="2200"/>
          </a:p>
          <a:p>
            <a:pPr algn="ctr">
              <a:lnSpc>
                <a:spcPct val="90000"/>
              </a:lnSpc>
            </a:pPr>
            <a:r>
              <a:rPr lang="ru-RU" sz="2200" b="0">
                <a:ea typeface="+mn-lt"/>
                <a:cs typeface="+mn-lt"/>
              </a:rPr>
              <a:t>•часто и тщательно </a:t>
            </a:r>
            <a:r>
              <a:rPr lang="ru-RU" sz="2200" u="sng">
                <a:ea typeface="+mn-lt"/>
                <a:cs typeface="+mn-lt"/>
              </a:rPr>
              <a:t>мыть руки с мылом</a:t>
            </a:r>
            <a:r>
              <a:rPr lang="ru-RU" sz="2200" b="0">
                <a:ea typeface="+mn-lt"/>
                <a:cs typeface="+mn-lt"/>
              </a:rPr>
              <a:t> или использовать средство для дезинфекции рук на спиртовой основе;</a:t>
            </a:r>
            <a:endParaRPr lang="ru-RU" sz="2200"/>
          </a:p>
          <a:p>
            <a:pPr algn="ctr">
              <a:lnSpc>
                <a:spcPct val="90000"/>
              </a:lnSpc>
            </a:pPr>
            <a:r>
              <a:rPr lang="ru-RU" sz="2200" b="0">
                <a:ea typeface="+mn-lt"/>
                <a:cs typeface="+mn-lt"/>
              </a:rPr>
              <a:t>•стараться </a:t>
            </a:r>
            <a:r>
              <a:rPr lang="ru-RU" sz="2200" u="sng">
                <a:ea typeface="+mn-lt"/>
                <a:cs typeface="+mn-lt"/>
              </a:rPr>
              <a:t>не прикасаться руками к губам, носу и глазам.</a:t>
            </a:r>
            <a:endParaRPr lang="ru-RU" sz="2200"/>
          </a:p>
          <a:p>
            <a:pPr algn="ctr">
              <a:lnSpc>
                <a:spcPct val="90000"/>
              </a:lnSpc>
            </a:pPr>
            <a:endParaRPr lang="ru-RU" sz="2200"/>
          </a:p>
        </p:txBody>
      </p:sp>
    </p:spTree>
    <p:extLst>
      <p:ext uri="{BB962C8B-B14F-4D97-AF65-F5344CB8AC3E}">
        <p14:creationId xmlns:p14="http://schemas.microsoft.com/office/powerpoint/2010/main" val="3574153590"/>
      </p:ext>
    </p:extLst>
  </p:cSld>
  <p:clrMapOvr>
    <a:masterClrMapping/>
  </p:clrMapOvr>
</p:sld>
</file>

<file path=ppt/theme/theme1.xml><?xml version="1.0" encoding="utf-8"?>
<a:theme xmlns:a="http://schemas.openxmlformats.org/drawingml/2006/main" name="ChitchatVTI">
  <a:themeElements>
    <a:clrScheme name="bubbles">
      <a:dk1>
        <a:sysClr val="windowText" lastClr="000000"/>
      </a:dk1>
      <a:lt1>
        <a:sysClr val="window" lastClr="FFFFFF"/>
      </a:lt1>
      <a:dk2>
        <a:srgbClr val="071819"/>
      </a:dk2>
      <a:lt2>
        <a:srgbClr val="D5F2EB"/>
      </a:lt2>
      <a:accent1>
        <a:srgbClr val="38B698"/>
      </a:accent1>
      <a:accent2>
        <a:srgbClr val="528BD6"/>
      </a:accent2>
      <a:accent3>
        <a:srgbClr val="31A7C7"/>
      </a:accent3>
      <a:accent4>
        <a:srgbClr val="F15843"/>
      </a:accent4>
      <a:accent5>
        <a:srgbClr val="DE3A6D"/>
      </a:accent5>
      <a:accent6>
        <a:srgbClr val="7AAE3C"/>
      </a:accent6>
      <a:hlink>
        <a:srgbClr val="2F9880"/>
      </a:hlink>
      <a:folHlink>
        <a:srgbClr val="396CD1"/>
      </a:folHlink>
    </a:clrScheme>
    <a:fontScheme name="The Hand">
      <a:majorFont>
        <a:latin typeface="The Serif Hand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itchatVTI" id="{08BB1610-1071-4750-BA6F-EA15E875FFCD}" vid="{D7BDF053-2181-45AE-9365-FFAA906CB43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588</Words>
  <Application>Microsoft Office PowerPoint</Application>
  <PresentationFormat>Широкоэкранный</PresentationFormat>
  <Paragraphs>35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Book Antiqua</vt:lpstr>
      <vt:lpstr>Calibri Light</vt:lpstr>
      <vt:lpstr>Georgia</vt:lpstr>
      <vt:lpstr>The Hand</vt:lpstr>
      <vt:lpstr>The Serif Hand</vt:lpstr>
      <vt:lpstr>Wingdings</vt:lpstr>
      <vt:lpstr>ChitchatVTI</vt:lpstr>
      <vt:lpstr>Профилактическая вакцинация детей против Covid-19 </vt:lpstr>
      <vt:lpstr>Вакцинация детей против Covid-19. Зачем?</vt:lpstr>
      <vt:lpstr>Чем опасен мультисистемный воспалительный синдром (МВС) ?</vt:lpstr>
      <vt:lpstr>Что такое коллективный иммунитет и причем тут дети?</vt:lpstr>
      <vt:lpstr>Какой вакциной прививают детей в нашей стране?</vt:lpstr>
      <vt:lpstr>О вакцине Sinopharm (Китай)</vt:lpstr>
      <vt:lpstr>Какие могут быть  противопоказания у детей к вакцинации против Covid-19?</vt:lpstr>
      <vt:lpstr>Какие еще есть способы защитить себя от Covid-19?</vt:lpstr>
      <vt:lpstr>Респираторный этикет и гигиена рук</vt:lpstr>
      <vt:lpstr>Берегите себя и своих детей!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Арбидол Кагоцелович</cp:lastModifiedBy>
  <cp:revision>453</cp:revision>
  <dcterms:created xsi:type="dcterms:W3CDTF">2022-09-07T10:51:45Z</dcterms:created>
  <dcterms:modified xsi:type="dcterms:W3CDTF">2022-09-09T12:48:48Z</dcterms:modified>
</cp:coreProperties>
</file>