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notesMasterIdLst>
    <p:notesMasterId r:id="rId13"/>
  </p:notesMasterIdLst>
  <p:sldIdLst>
    <p:sldId id="256" r:id="rId2"/>
    <p:sldId id="257" r:id="rId3"/>
    <p:sldId id="258" r:id="rId4"/>
    <p:sldId id="267" r:id="rId5"/>
    <p:sldId id="268" r:id="rId6"/>
    <p:sldId id="262" r:id="rId7"/>
    <p:sldId id="263" r:id="rId8"/>
    <p:sldId id="264" r:id="rId9"/>
    <p:sldId id="269" r:id="rId10"/>
    <p:sldId id="271" r:id="rId11"/>
    <p:sldId id="270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Rg st="1" end="10"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57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BY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2C16E8-ACB0-4FB0-9496-EF9729BDEDF3}" type="datetimeFigureOut">
              <a:rPr lang="ru-BY" smtClean="0"/>
              <a:t>28.07.2025</a:t>
            </a:fld>
            <a:endParaRPr lang="ru-BY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BY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BY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BY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F61B11-3D57-4913-A3D6-2B53C368B3CF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17912559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F61B11-3D57-4913-A3D6-2B53C368B3CF}" type="slidenum">
              <a:rPr lang="ru-BY" smtClean="0"/>
              <a:t>1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32185368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BY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F61B11-3D57-4913-A3D6-2B53C368B3CF}" type="slidenum">
              <a:rPr lang="ru-BY" smtClean="0"/>
              <a:t>2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10949679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D80D3-2B25-471D-B22B-B94DC8B02A33}" type="datetimeFigureOut">
              <a:rPr lang="ru-BY" smtClean="0"/>
              <a:t>28.07.2025</a:t>
            </a:fld>
            <a:endParaRPr lang="ru-B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864A1-D2FD-41D0-9022-14BB464867EF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17080037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D80D3-2B25-471D-B22B-B94DC8B02A33}" type="datetimeFigureOut">
              <a:rPr lang="ru-BY" smtClean="0"/>
              <a:t>28.07.2025</a:t>
            </a:fld>
            <a:endParaRPr lang="ru-B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864A1-D2FD-41D0-9022-14BB464867EF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3282229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D80D3-2B25-471D-B22B-B94DC8B02A33}" type="datetimeFigureOut">
              <a:rPr lang="ru-BY" smtClean="0"/>
              <a:t>28.07.2025</a:t>
            </a:fld>
            <a:endParaRPr lang="ru-B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864A1-D2FD-41D0-9022-14BB464867EF}" type="slidenum">
              <a:rPr lang="ru-BY" smtClean="0"/>
              <a:t>‹#›</a:t>
            </a:fld>
            <a:endParaRPr lang="ru-BY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98194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D80D3-2B25-471D-B22B-B94DC8B02A33}" type="datetimeFigureOut">
              <a:rPr lang="ru-BY" smtClean="0"/>
              <a:t>28.07.2025</a:t>
            </a:fld>
            <a:endParaRPr lang="ru-B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864A1-D2FD-41D0-9022-14BB464867EF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775459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D80D3-2B25-471D-B22B-B94DC8B02A33}" type="datetimeFigureOut">
              <a:rPr lang="ru-BY" smtClean="0"/>
              <a:t>28.07.2025</a:t>
            </a:fld>
            <a:endParaRPr lang="ru-B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864A1-D2FD-41D0-9022-14BB464867EF}" type="slidenum">
              <a:rPr lang="ru-BY" smtClean="0"/>
              <a:t>‹#›</a:t>
            </a:fld>
            <a:endParaRPr lang="ru-BY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389737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D80D3-2B25-471D-B22B-B94DC8B02A33}" type="datetimeFigureOut">
              <a:rPr lang="ru-BY" smtClean="0"/>
              <a:t>28.07.2025</a:t>
            </a:fld>
            <a:endParaRPr lang="ru-B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864A1-D2FD-41D0-9022-14BB464867EF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38295105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D80D3-2B25-471D-B22B-B94DC8B02A33}" type="datetimeFigureOut">
              <a:rPr lang="ru-BY" smtClean="0"/>
              <a:t>28.07.2025</a:t>
            </a:fld>
            <a:endParaRPr lang="ru-B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864A1-D2FD-41D0-9022-14BB464867EF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30723709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D80D3-2B25-471D-B22B-B94DC8B02A33}" type="datetimeFigureOut">
              <a:rPr lang="ru-BY" smtClean="0"/>
              <a:t>28.07.2025</a:t>
            </a:fld>
            <a:endParaRPr lang="ru-B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864A1-D2FD-41D0-9022-14BB464867EF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107859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D80D3-2B25-471D-B22B-B94DC8B02A33}" type="datetimeFigureOut">
              <a:rPr lang="ru-BY" smtClean="0"/>
              <a:t>28.07.2025</a:t>
            </a:fld>
            <a:endParaRPr lang="ru-B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864A1-D2FD-41D0-9022-14BB464867EF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15195305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D80D3-2B25-471D-B22B-B94DC8B02A33}" type="datetimeFigureOut">
              <a:rPr lang="ru-BY" smtClean="0"/>
              <a:t>28.07.2025</a:t>
            </a:fld>
            <a:endParaRPr lang="ru-B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864A1-D2FD-41D0-9022-14BB464867EF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36143201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D80D3-2B25-471D-B22B-B94DC8B02A33}" type="datetimeFigureOut">
              <a:rPr lang="ru-BY" smtClean="0"/>
              <a:t>28.07.2025</a:t>
            </a:fld>
            <a:endParaRPr lang="ru-B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864A1-D2FD-41D0-9022-14BB464867EF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7074274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D80D3-2B25-471D-B22B-B94DC8B02A33}" type="datetimeFigureOut">
              <a:rPr lang="ru-BY" smtClean="0"/>
              <a:t>28.07.2025</a:t>
            </a:fld>
            <a:endParaRPr lang="ru-B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864A1-D2FD-41D0-9022-14BB464867EF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3873623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D80D3-2B25-471D-B22B-B94DC8B02A33}" type="datetimeFigureOut">
              <a:rPr lang="ru-BY" smtClean="0"/>
              <a:t>28.07.2025</a:t>
            </a:fld>
            <a:endParaRPr lang="ru-B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864A1-D2FD-41D0-9022-14BB464867EF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15603358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D80D3-2B25-471D-B22B-B94DC8B02A33}" type="datetimeFigureOut">
              <a:rPr lang="ru-BY" smtClean="0"/>
              <a:t>28.07.2025</a:t>
            </a:fld>
            <a:endParaRPr lang="ru-B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864A1-D2FD-41D0-9022-14BB464867EF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29683609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D80D3-2B25-471D-B22B-B94DC8B02A33}" type="datetimeFigureOut">
              <a:rPr lang="ru-BY" smtClean="0"/>
              <a:t>28.07.2025</a:t>
            </a:fld>
            <a:endParaRPr lang="ru-B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864A1-D2FD-41D0-9022-14BB464867EF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937128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D80D3-2B25-471D-B22B-B94DC8B02A33}" type="datetimeFigureOut">
              <a:rPr lang="ru-BY" smtClean="0"/>
              <a:t>28.07.2025</a:t>
            </a:fld>
            <a:endParaRPr lang="ru-B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864A1-D2FD-41D0-9022-14BB464867EF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1513906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4000">
              <a:schemeClr val="accent1">
                <a:lumMod val="4000"/>
                <a:lumOff val="96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4D80D3-2B25-471D-B22B-B94DC8B02A33}" type="datetimeFigureOut">
              <a:rPr lang="ru-BY" smtClean="0"/>
              <a:t>28.07.2025</a:t>
            </a:fld>
            <a:endParaRPr lang="ru-B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B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4B864A1-D2FD-41D0-9022-14BB464867EF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1060198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4000">
              <a:schemeClr val="tx2">
                <a:lumMod val="20000"/>
                <a:lumOff val="8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6C2B2111-A68F-0879-E02F-A68C243123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0526" y="609600"/>
            <a:ext cx="8333476" cy="5512526"/>
          </a:xfrm>
          <a:ln>
            <a:solidFill>
              <a:srgbClr val="00B050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ru-RU" i="1" dirty="0">
                <a:solidFill>
                  <a:srgbClr val="00B0F0"/>
                </a:solidFill>
              </a:rPr>
              <a:t>Общественное обсуждение архитектурно-планировочной концепции объекта: </a:t>
            </a:r>
            <a:br>
              <a:rPr lang="ru-RU" i="1" dirty="0">
                <a:solidFill>
                  <a:srgbClr val="00B050"/>
                </a:solidFill>
              </a:rPr>
            </a:br>
            <a:r>
              <a:rPr lang="ru-RU" b="1" dirty="0">
                <a:solidFill>
                  <a:schemeClr val="tx1"/>
                </a:solidFill>
              </a:rPr>
              <a:t>«Возведение комплекса спортивных сооружений на прилегающей территории к зданию специализированному для образования и воспитания, расположенному по адресу: г.Минск, ул.Жуковского, д.10 корп. 5».</a:t>
            </a:r>
            <a:br>
              <a:rPr lang="ru-RU" i="1" dirty="0">
                <a:solidFill>
                  <a:srgbClr val="00B050"/>
                </a:solidFill>
              </a:rPr>
            </a:br>
            <a:endParaRPr lang="ru-BY" i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5617412"/>
      </p:ext>
    </p:extLst>
  </p:cSld>
  <p:clrMapOvr>
    <a:masterClrMapping/>
  </p:clrMapOvr>
  <p:transition spd="med" advTm="6558">
    <p:pul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48D716-C4A7-CF15-9C11-4602985FB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599"/>
            <a:ext cx="8596668" cy="1619953"/>
          </a:xfrm>
        </p:spPr>
        <p:txBody>
          <a:bodyPr>
            <a:normAutofit fontScale="90000"/>
          </a:bodyPr>
          <a:lstStyle/>
          <a:p>
            <a:pPr algn="ctr"/>
            <a:br>
              <a:rPr lang="ru-RU" b="1" i="1" dirty="0">
                <a:solidFill>
                  <a:srgbClr val="00B0F0"/>
                </a:solidFill>
              </a:rPr>
            </a:br>
            <a:r>
              <a:rPr lang="ru-RU" b="1" i="1" dirty="0">
                <a:solidFill>
                  <a:srgbClr val="00B0F0"/>
                </a:solidFill>
              </a:rPr>
              <a:t>Расположение тренажеров на игровой площадке</a:t>
            </a:r>
            <a:endParaRPr lang="ru-BY" b="1" i="1" dirty="0">
              <a:solidFill>
                <a:srgbClr val="00B0F0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FFE97E4-4BE9-33F5-7C64-CEBC2E8988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8502" y="2117371"/>
            <a:ext cx="6374675" cy="4562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5669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087634-B346-8088-A92B-78DD815701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00B0F0"/>
                </a:solidFill>
              </a:rPr>
              <a:t>БЛАГОДАРИМ ЗА ВНИМАНИЕ!</a:t>
            </a:r>
            <a:endParaRPr lang="ru-BY" dirty="0">
              <a:solidFill>
                <a:srgbClr val="00B0F0"/>
              </a:solidFill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21CE3E59-329A-164E-DAE0-A35B3912B6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1047" y="1270000"/>
            <a:ext cx="8929242" cy="5486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388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11"/>
    </mc:Choice>
    <mc:Fallback xmlns="">
      <p:transition spd="slow" advTm="161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4000">
              <a:schemeClr val="tx2">
                <a:lumMod val="20000"/>
                <a:lumOff val="8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6FFC239-AEE0-A53F-E50A-70BE41082C61}"/>
              </a:ext>
            </a:extLst>
          </p:cNvPr>
          <p:cNvSpPr txBox="1"/>
          <p:nvPr/>
        </p:nvSpPr>
        <p:spPr>
          <a:xfrm>
            <a:off x="670561" y="283492"/>
            <a:ext cx="8630194" cy="531767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Объект проектирования расположен на территории средней школы № 168 по ул.Жуковского, д.10, корп.5, в районе многоэтажной застройки.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000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целью проектирования при создании объекта является:</a:t>
            </a:r>
            <a:r>
              <a:rPr lang="ru-RU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 комплекса работ по благоустройству территории школы возведению спортивных площадок для отдыха, спортивного оборудования, размещение площадок для групп продленного дня и игрового оборудования, выполнение работ по благоустройству территорий, мероприятия по созданию среды обитания, приспособленной к возможностям физически ослабленных лиц, формирующих условия для их самостоятельной деятельности и социальной интеграции.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Заказчик проекта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Коммунальное унитарное дочернее предприятие «Управление капитального строительства Запад» (ул.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С.Есенина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4-107, 220025, г. Минск).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Разработчик проекта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общество с дополнительной ответственностью «Види –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арх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(ул. Минская, 5 оф.1, 231400, г. Новогрудок).</a:t>
            </a:r>
          </a:p>
        </p:txBody>
      </p:sp>
    </p:spTree>
    <p:extLst>
      <p:ext uri="{BB962C8B-B14F-4D97-AF65-F5344CB8AC3E}">
        <p14:creationId xmlns:p14="http://schemas.microsoft.com/office/powerpoint/2010/main" val="42092515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 advTm="15508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4000">
              <a:schemeClr val="tx2">
                <a:lumMod val="20000"/>
                <a:lumOff val="8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3836E84-7F4A-6C69-845C-A27CAFFC2D1C}"/>
              </a:ext>
            </a:extLst>
          </p:cNvPr>
          <p:cNvSpPr txBox="1"/>
          <p:nvPr/>
        </p:nvSpPr>
        <p:spPr>
          <a:xfrm>
            <a:off x="930442" y="250259"/>
            <a:ext cx="9291587" cy="86213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800" i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Ожидаемые результаты проекта по</a:t>
            </a:r>
            <a:r>
              <a:rPr lang="ru-RU" sz="280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i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возведению комплекса спортивн</a:t>
            </a:r>
            <a:r>
              <a:rPr lang="ru-RU" sz="2800" i="1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ых</a:t>
            </a:r>
            <a:r>
              <a:rPr lang="ru-RU" sz="2800" i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сооружени</a:t>
            </a:r>
            <a:r>
              <a:rPr lang="ru-RU" sz="2800" i="1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й</a:t>
            </a:r>
            <a:r>
              <a:rPr lang="ru-RU" sz="2800" i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Улучшение условий содержания и благоустройства территории школы, проездов, тротуаров и дорожек;</a:t>
            </a:r>
            <a:endParaRPr lang="ru-BY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 Возведение современных спортивных сооружений, отвечающих требованиям и потребностям различных видов спорта;</a:t>
            </a:r>
            <a:endParaRPr lang="ru-BY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лучшение условий пользования спортивным ядром во время учебного процесса и во внеурочное время;</a:t>
            </a:r>
            <a:endParaRPr lang="ru-BY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 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лучшение эстетического восприятия школьной территории путем выполнения благоустройства;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4 Беговые дорожки длинной 200 м;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Мини - футбольное поле;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Площадка для волейбола и баскетбола;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–2 площадки для игр детей младшего школьного возраста;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Трибуны для зрителей с теневым навесом,  трибуны для тренеров.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ru-RU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ru-BY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60835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 advTm="12760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195E0D-2A1E-C952-D310-8F6E5EB7A3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0722F8E-A5CA-8BB7-4AD8-4915BDF4D2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4957" y="1358537"/>
            <a:ext cx="7942847" cy="5000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542159"/>
      </p:ext>
    </p:extLst>
  </p:cSld>
  <p:clrMapOvr>
    <a:masterClrMapping/>
  </p:clrMapOvr>
  <p:transition spd="med" advTm="4522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5DF9AA-26D9-F754-BA9D-5DC7C0532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00B0F0"/>
                </a:solidFill>
              </a:rPr>
              <a:t>БЕГОВЫЕ ДОРОЖКИ</a:t>
            </a:r>
            <a:endParaRPr lang="ru-BY" dirty="0">
              <a:solidFill>
                <a:srgbClr val="00B0F0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C283573-56FD-C0E1-013A-4204D7DC7C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8892" y="1930400"/>
            <a:ext cx="7971567" cy="4484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283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08"/>
    </mc:Choice>
    <mc:Fallback xmlns="">
      <p:transition spd="slow" advTm="4608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2AE6E0-6EAC-58ED-5E28-DD8D7AE4F7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10555348" cy="1248076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00B0F0"/>
                </a:solidFill>
              </a:rPr>
              <a:t>ПЛОЩАДКА ДЛЯ МИНИ-ФУТБОЛА</a:t>
            </a:r>
            <a:endParaRPr lang="ru-BY" dirty="0">
              <a:solidFill>
                <a:srgbClr val="00B0F0"/>
              </a:solidFill>
            </a:endParaRP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BC302806-8B32-C2E4-735B-EC6491C4AA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63554" y="1401009"/>
            <a:ext cx="7623207" cy="431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508494"/>
      </p:ext>
    </p:extLst>
  </p:cSld>
  <p:clrMapOvr>
    <a:masterClrMapping/>
  </p:clrMapOvr>
  <p:transition spd="med" advTm="2665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DFC987-5E19-E6C8-3ADC-E72127CCD7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4282" y="741144"/>
            <a:ext cx="9865894" cy="972153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00B0F0"/>
                </a:solidFill>
              </a:rPr>
              <a:t>ПЛОЩАДКА ДЛЯ БАСКЕТБОЛА</a:t>
            </a:r>
            <a:endParaRPr lang="ru-BY" dirty="0">
              <a:solidFill>
                <a:srgbClr val="00B0F0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3A8D919-F781-7AEB-7F9C-98B04757DB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4935" y="1607418"/>
            <a:ext cx="7661710" cy="4294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521103"/>
      </p:ext>
    </p:extLst>
  </p:cSld>
  <p:clrMapOvr>
    <a:masterClrMapping/>
  </p:clrMapOvr>
  <p:transition spd="med" advTm="2222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45A890-783D-944B-521A-F35BB28C9A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207038"/>
          </a:xfrm>
        </p:spPr>
        <p:txBody>
          <a:bodyPr>
            <a:normAutofit fontScale="90000"/>
          </a:bodyPr>
          <a:lstStyle/>
          <a:p>
            <a:br>
              <a:rPr lang="ru-RU" dirty="0"/>
            </a:br>
            <a:endParaRPr lang="ru-BY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C5F59DE-5F0B-2A01-0149-E0AF77CFF2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428213"/>
          </a:xfrm>
        </p:spPr>
        <p:txBody>
          <a:bodyPr/>
          <a:lstStyle/>
          <a:p>
            <a:r>
              <a:rPr lang="ru-RU" sz="2800" dirty="0">
                <a:solidFill>
                  <a:srgbClr val="00B0F0"/>
                </a:solidFill>
              </a:rPr>
              <a:t>Площадка</a:t>
            </a:r>
            <a:r>
              <a:rPr lang="ru-RU" dirty="0">
                <a:solidFill>
                  <a:srgbClr val="00B0F0"/>
                </a:solidFill>
              </a:rPr>
              <a:t> </a:t>
            </a:r>
            <a:r>
              <a:rPr lang="ru-RU" sz="2800" dirty="0">
                <a:solidFill>
                  <a:srgbClr val="00B0F0"/>
                </a:solidFill>
              </a:rPr>
              <a:t>с навесом для велосипедов</a:t>
            </a:r>
            <a:endParaRPr lang="ru-RU" dirty="0">
              <a:solidFill>
                <a:srgbClr val="00B0F0"/>
              </a:solidFill>
            </a:endParaRPr>
          </a:p>
          <a:p>
            <a:r>
              <a:rPr lang="ru-RU" dirty="0"/>
              <a:t> </a:t>
            </a:r>
            <a:endParaRPr lang="ru-BY" dirty="0"/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01051B4C-CDBB-EE20-C949-B69C9FBB9D4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70754" y="2737245"/>
            <a:ext cx="4507835" cy="3511155"/>
          </a:xfrm>
          <a:prstGeom prst="rect">
            <a:avLst/>
          </a:prstGeom>
        </p:spPr>
      </p:pic>
      <p:sp>
        <p:nvSpPr>
          <p:cNvPr id="5" name="Текст 4">
            <a:extLst>
              <a:ext uri="{FF2B5EF4-FFF2-40B4-BE49-F238E27FC236}">
                <a16:creationId xmlns:a16="http://schemas.microsoft.com/office/drawing/2014/main" id="{9018DE20-A5A2-C722-92B2-44E14407C0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3048" y="1309037"/>
            <a:ext cx="4004110" cy="760395"/>
          </a:xfrm>
        </p:spPr>
        <p:txBody>
          <a:bodyPr/>
          <a:lstStyle/>
          <a:p>
            <a:r>
              <a:rPr lang="ru-RU" dirty="0">
                <a:solidFill>
                  <a:srgbClr val="00B0F0"/>
                </a:solidFill>
              </a:rPr>
              <a:t>ТРИБУНА ДЛЯ СУДЕЙ</a:t>
            </a:r>
            <a:endParaRPr lang="ru-BY" dirty="0">
              <a:solidFill>
                <a:srgbClr val="00B0F0"/>
              </a:solidFill>
            </a:endParaRPr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EF27E789-5B9E-AE17-19EB-27FFFA790D79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343048" y="2589196"/>
            <a:ext cx="5342022" cy="3659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897516"/>
      </p:ext>
    </p:extLst>
  </p:cSld>
  <p:clrMapOvr>
    <a:masterClrMapping/>
  </p:clrMapOvr>
  <p:transition spd="med" advTm="2236"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60ABED-E22D-9F70-2B3A-408B11B218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4366" y="609600"/>
            <a:ext cx="8612776" cy="1193075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00B0F0"/>
                </a:solidFill>
              </a:rPr>
              <a:t>Спортивный комплекс для детей младшего школьного возраста</a:t>
            </a:r>
            <a:endParaRPr lang="ru-BY" dirty="0">
              <a:solidFill>
                <a:srgbClr val="00B0F0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7EA79BB-2FD8-E7C3-C8A0-C0880D1886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2411" y="1802675"/>
            <a:ext cx="8464731" cy="4981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449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67"/>
    </mc:Choice>
    <mc:Fallback xmlns="">
      <p:transition spd="slow" advTm="2767"/>
    </mc:Fallback>
  </mc:AlternateContent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Аспект">
    <a:dk1>
      <a:sysClr val="windowText" lastClr="000000"/>
    </a:dk1>
    <a:lt1>
      <a:sysClr val="window" lastClr="FFFFFF"/>
    </a:lt1>
    <a:dk2>
      <a:srgbClr val="2C3C43"/>
    </a:dk2>
    <a:lt2>
      <a:srgbClr val="EBEBEB"/>
    </a:lt2>
    <a:accent1>
      <a:srgbClr val="90C226"/>
    </a:accent1>
    <a:accent2>
      <a:srgbClr val="54A021"/>
    </a:accent2>
    <a:accent3>
      <a:srgbClr val="E6B91E"/>
    </a:accent3>
    <a:accent4>
      <a:srgbClr val="E76618"/>
    </a:accent4>
    <a:accent5>
      <a:srgbClr val="C42F1A"/>
    </a:accent5>
    <a:accent6>
      <a:srgbClr val="918655"/>
    </a:accent6>
    <a:hlink>
      <a:srgbClr val="99CA3C"/>
    </a:hlink>
    <a:folHlink>
      <a:srgbClr val="B9D181"/>
    </a:folHlink>
  </a:clrScheme>
</a:themeOverride>
</file>

<file path=ppt/theme/themeOverride2.xml><?xml version="1.0" encoding="utf-8"?>
<a:themeOverride xmlns:a="http://schemas.openxmlformats.org/drawingml/2006/main">
  <a:clrScheme name="Аспект">
    <a:dk1>
      <a:sysClr val="windowText" lastClr="000000"/>
    </a:dk1>
    <a:lt1>
      <a:sysClr val="window" lastClr="FFFFFF"/>
    </a:lt1>
    <a:dk2>
      <a:srgbClr val="2C3C43"/>
    </a:dk2>
    <a:lt2>
      <a:srgbClr val="EBEBEB"/>
    </a:lt2>
    <a:accent1>
      <a:srgbClr val="90C226"/>
    </a:accent1>
    <a:accent2>
      <a:srgbClr val="54A021"/>
    </a:accent2>
    <a:accent3>
      <a:srgbClr val="E6B91E"/>
    </a:accent3>
    <a:accent4>
      <a:srgbClr val="E76618"/>
    </a:accent4>
    <a:accent5>
      <a:srgbClr val="C42F1A"/>
    </a:accent5>
    <a:accent6>
      <a:srgbClr val="918655"/>
    </a:accent6>
    <a:hlink>
      <a:srgbClr val="99CA3C"/>
    </a:hlink>
    <a:folHlink>
      <a:srgbClr val="B9D181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255</TotalTime>
  <Words>332</Words>
  <Application>Microsoft Office PowerPoint</Application>
  <PresentationFormat>Широкоэкранный</PresentationFormat>
  <Paragraphs>30</Paragraphs>
  <Slides>11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Calibri</vt:lpstr>
      <vt:lpstr>Times New Roman</vt:lpstr>
      <vt:lpstr>Trebuchet MS</vt:lpstr>
      <vt:lpstr>Wingdings 3</vt:lpstr>
      <vt:lpstr>Аспект</vt:lpstr>
      <vt:lpstr>Общественное обсуждение архитектурно-планировочной концепции объекта:  «Возведение комплекса спортивных сооружений на прилегающей территории к зданию специализированному для образования и воспитания, расположенному по адресу: г.Минск, ул.Жуковского, д.10 корп. 5». </vt:lpstr>
      <vt:lpstr>Презентация PowerPoint</vt:lpstr>
      <vt:lpstr>Презентация PowerPoint</vt:lpstr>
      <vt:lpstr>Презентация PowerPoint</vt:lpstr>
      <vt:lpstr>БЕГОВЫЕ ДОРОЖКИ</vt:lpstr>
      <vt:lpstr>ПЛОЩАДКА ДЛЯ МИНИ-ФУТБОЛА</vt:lpstr>
      <vt:lpstr>ПЛОЩАДКА ДЛЯ БАСКЕТБОЛА</vt:lpstr>
      <vt:lpstr> </vt:lpstr>
      <vt:lpstr>Спортивный комплекс для детей младшего школьного возраста</vt:lpstr>
      <vt:lpstr> Расположение тренажеров на игровой площадке</vt:lpstr>
      <vt:lpstr>БЛАГОДАРИМ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User</dc:creator>
  <cp:lastModifiedBy>User</cp:lastModifiedBy>
  <cp:revision>7</cp:revision>
  <dcterms:created xsi:type="dcterms:W3CDTF">2025-07-28T09:15:24Z</dcterms:created>
  <dcterms:modified xsi:type="dcterms:W3CDTF">2025-07-28T14:27:47Z</dcterms:modified>
</cp:coreProperties>
</file>